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sldIdLst>
    <p:sldId id="256" r:id="rId3"/>
    <p:sldId id="471" r:id="rId4"/>
    <p:sldId id="2330" r:id="rId6"/>
    <p:sldId id="271" r:id="rId7"/>
    <p:sldId id="304" r:id="rId8"/>
    <p:sldId id="2348" r:id="rId9"/>
    <p:sldId id="2347" r:id="rId10"/>
    <p:sldId id="2379" r:id="rId11"/>
    <p:sldId id="2392" r:id="rId12"/>
    <p:sldId id="269" r:id="rId13"/>
    <p:sldId id="2349" r:id="rId14"/>
    <p:sldId id="2381" r:id="rId15"/>
    <p:sldId id="2384" r:id="rId16"/>
    <p:sldId id="2382" r:id="rId17"/>
    <p:sldId id="2383" r:id="rId18"/>
    <p:sldId id="2386" r:id="rId19"/>
    <p:sldId id="2332" r:id="rId20"/>
    <p:sldId id="2331" r:id="rId21"/>
    <p:sldId id="2358" r:id="rId22"/>
    <p:sldId id="260" r:id="rId23"/>
    <p:sldId id="2357" r:id="rId24"/>
    <p:sldId id="2359" r:id="rId25"/>
    <p:sldId id="2360" r:id="rId26"/>
    <p:sldId id="2361" r:id="rId27"/>
    <p:sldId id="2351" r:id="rId28"/>
    <p:sldId id="2350" r:id="rId29"/>
    <p:sldId id="2353" r:id="rId30"/>
    <p:sldId id="2354" r:id="rId31"/>
    <p:sldId id="2389" r:id="rId32"/>
    <p:sldId id="2388" r:id="rId33"/>
    <p:sldId id="2391" r:id="rId34"/>
    <p:sldId id="2369" r:id="rId35"/>
    <p:sldId id="2376" r:id="rId36"/>
    <p:sldId id="2377" r:id="rId37"/>
    <p:sldId id="2401" r:id="rId38"/>
    <p:sldId id="2397" r:id="rId39"/>
    <p:sldId id="2402" r:id="rId40"/>
    <p:sldId id="2399" r:id="rId41"/>
    <p:sldId id="2371" r:id="rId42"/>
    <p:sldId id="2372" r:id="rId43"/>
    <p:sldId id="2373" r:id="rId44"/>
    <p:sldId id="2374" r:id="rId45"/>
    <p:sldId id="2387" r:id="rId46"/>
    <p:sldId id="2356" r:id="rId47"/>
    <p:sldId id="2362" r:id="rId48"/>
    <p:sldId id="2368" r:id="rId49"/>
    <p:sldId id="2378" r:id="rId50"/>
    <p:sldId id="2365" r:id="rId51"/>
    <p:sldId id="2363" r:id="rId52"/>
    <p:sldId id="2366" r:id="rId53"/>
    <p:sldId id="2367" r:id="rId54"/>
    <p:sldId id="2355" r:id="rId55"/>
    <p:sldId id="274" r:id="rId56"/>
    <p:sldId id="2339" r:id="rId57"/>
    <p:sldId id="2340" r:id="rId58"/>
    <p:sldId id="2341" r:id="rId59"/>
    <p:sldId id="275" r:id="rId60"/>
    <p:sldId id="332" r:id="rId61"/>
    <p:sldId id="2342" r:id="rId62"/>
    <p:sldId id="315" r:id="rId63"/>
    <p:sldId id="2343" r:id="rId64"/>
    <p:sldId id="2393" r:id="rId65"/>
    <p:sldId id="257" r:id="rId66"/>
    <p:sldId id="2400"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9C"/>
    <a:srgbClr val="00A0E8"/>
    <a:srgbClr val="2E5874"/>
    <a:srgbClr val="3E3A39"/>
    <a:srgbClr val="0A3F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69" autoAdjust="0"/>
    <p:restoredTop sz="94660"/>
  </p:normalViewPr>
  <p:slideViewPr>
    <p:cSldViewPr snapToGrid="0">
      <p:cViewPr varScale="1">
        <p:scale>
          <a:sx n="89" d="100"/>
          <a:sy n="89" d="100"/>
        </p:scale>
        <p:origin x="-894" y="-96"/>
      </p:cViewPr>
      <p:guideLst>
        <p:guide orient="horz" pos="4156"/>
        <p:guide orient="horz" pos="1071"/>
        <p:guide orient="horz" pos="3249"/>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rong.li\&#26700;&#38754;\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defTabSz="914400">
              <a:defRPr lang="zh-CN" sz="1800" b="1" i="0" u="none" strike="noStrike" kern="1200" baseline="0">
                <a:solidFill>
                  <a:schemeClr val="dk1">
                    <a:lumMod val="75000"/>
                    <a:lumOff val="25000"/>
                  </a:schemeClr>
                </a:solidFill>
                <a:latin typeface="+mn-lt"/>
                <a:ea typeface="+mn-ea"/>
                <a:cs typeface="+mn-cs"/>
              </a:defRPr>
            </a:pPr>
            <a:r>
              <a:rPr lang="en-US" altLang="zh-CN"/>
              <a:t>2015-2017年投诉对比图</a:t>
            </a:r>
            <a:endParaRPr lang="en-US" altLang="zh-CN"/>
          </a:p>
        </c:rich>
      </c:tx>
      <c:layout/>
      <c:overlay val="0"/>
      <c:spPr>
        <a:noFill/>
        <a:ln>
          <a:noFill/>
        </a:ln>
        <a:effectLst/>
      </c:spPr>
    </c:title>
    <c:autoTitleDeleted val="0"/>
    <c:plotArea>
      <c:layout/>
      <c:lineChart>
        <c:grouping val="standard"/>
        <c:varyColors val="0"/>
        <c:dLbls>
          <c:showLegendKey val="0"/>
          <c:showVal val="1"/>
          <c:showCatName val="0"/>
          <c:showSerName val="0"/>
          <c:showPercent val="0"/>
          <c:showBubbleSize val="0"/>
        </c:dLbls>
        <c:marker val="0"/>
        <c:smooth val="0"/>
        <c:axId val="105850752"/>
        <c:axId val="105852288"/>
      </c:lineChart>
      <c:catAx>
        <c:axId val="105850752"/>
        <c:scaling>
          <c:orientation val="minMax"/>
        </c:scaling>
        <c:delete val="0"/>
        <c:axPos val="b"/>
        <c:numFmt formatCode="General" sourceLinked="0"/>
        <c:majorTickMark val="none"/>
        <c:minorTickMark val="none"/>
        <c:tickLblPos val="nextTo"/>
        <c:spPr>
          <a:noFill/>
          <a:ln w="19050" cap="flat" cmpd="sng" algn="ctr">
            <a:solidFill>
              <a:schemeClr val="dk1">
                <a:lumMod val="75000"/>
                <a:lumOff val="25000"/>
              </a:schemeClr>
            </a:solidFill>
            <a:round/>
          </a:ln>
          <a:effectLst/>
        </c:spPr>
        <c:txPr>
          <a:bodyPr rot="-60000000" spcFirstLastPara="0" vertOverflow="ellipsis" vert="horz" wrap="square" anchor="ctr" anchorCtr="1"/>
          <a:lstStyle/>
          <a:p>
            <a:pPr>
              <a:defRPr lang="zh-CN" sz="900" b="0" i="0" u="none" strike="noStrike" kern="1200" cap="all" baseline="0">
                <a:solidFill>
                  <a:schemeClr val="dk1">
                    <a:lumMod val="75000"/>
                    <a:lumOff val="25000"/>
                  </a:schemeClr>
                </a:solidFill>
                <a:latin typeface="+mn-lt"/>
                <a:ea typeface="+mn-ea"/>
                <a:cs typeface="+mn-cs"/>
              </a:defRPr>
            </a:pPr>
          </a:p>
        </c:txPr>
        <c:crossAx val="105852288"/>
        <c:crosses val="autoZero"/>
        <c:auto val="1"/>
        <c:lblAlgn val="ctr"/>
        <c:lblOffset val="100"/>
        <c:noMultiLvlLbl val="0"/>
      </c:catAx>
      <c:valAx>
        <c:axId val="10585228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one"/>
        <c:txPr>
          <a:bodyPr rot="-6000000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crossAx val="105850752"/>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0" vertOverflow="ellipsis" vert="horz" wrap="square" anchor="ctr" anchorCtr="1"/>
        <a:lstStyle/>
        <a:p>
          <a:pPr>
            <a:defRPr lang="zh-CN" sz="900" b="0" i="0" u="none" strike="noStrike" kern="1200" baseline="0">
              <a:solidFill>
                <a:schemeClr val="dk1">
                  <a:lumMod val="75000"/>
                  <a:lumOff val="25000"/>
                </a:schemeClr>
              </a:solidFill>
              <a:latin typeface="+mn-lt"/>
              <a:ea typeface="+mn-ea"/>
              <a:cs typeface="+mn-cs"/>
            </a:defRPr>
          </a:pP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273A04A-4A13-4D97-857B-7DF27E28D51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A57AD26-AE61-420A-BAB5-9CDDA85AD1F6}">
      <dgm:prSet phldrT="[文本]" custT="1"/>
      <dgm:spPr/>
      <dgm:t>
        <a:bodyPr/>
        <a:lstStyle/>
        <a:p>
          <a:r>
            <a:rPr lang="zh-CN" altLang="en-US" sz="1200" dirty="0">
              <a:solidFill>
                <a:srgbClr val="00469C"/>
              </a:solidFill>
              <a:effectLst/>
              <a:latin typeface="微软雅黑 Light" panose="020B0502040204020203" pitchFamily="34" charset="-122"/>
              <a:ea typeface="微软雅黑 Light" panose="020B0502040204020203" pitchFamily="34" charset="-122"/>
            </a:rPr>
            <a:t>科顺防水科技股份有限公司</a:t>
          </a:r>
        </a:p>
      </dgm:t>
    </dgm:pt>
    <dgm:pt modelId="{5489DA20-677D-4560-BBB3-159E857C7F8A}" cxnId="{C3D693C8-2787-4C31-9227-71AEF9E2455E}" type="par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2F289772-C57E-4F48-8A2A-B8C280B40F5D}" cxnId="{C3D693C8-2787-4C31-9227-71AEF9E2455E}"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16038F9-A268-4593-8E68-95B836EE444B}">
      <dgm:prSet phldrT="[文本]" custT="1"/>
      <dgm:spPr/>
      <dgm:t>
        <a:bodyPr/>
        <a:lstStyle/>
        <a:p>
          <a:r>
            <a:rPr lang="zh-CN" altLang="en-US" sz="1100" dirty="0">
              <a:solidFill>
                <a:srgbClr val="00469C"/>
              </a:solidFill>
              <a:effectLst/>
              <a:latin typeface="微软雅黑 Light" panose="020B0502040204020203" pitchFamily="34" charset="-122"/>
              <a:ea typeface="微软雅黑 Light" panose="020B0502040204020203" pitchFamily="34" charset="-122"/>
            </a:rPr>
            <a:t>集团分公司</a:t>
          </a:r>
        </a:p>
      </dgm:t>
    </dgm:pt>
    <dgm:pt modelId="{30B21156-FBBF-49EA-8A94-67CAF7013434}" cxnId="{386D0767-F86B-4B08-A807-8C107EEAE569}"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A99EF0F-9A41-4252-89CB-30E5AD355ED2}" cxnId="{386D0767-F86B-4B08-A807-8C107EEAE569}"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D6DD400F-E6F0-45C9-8AED-5077EB2BB3FF}">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北京分公司</a:t>
          </a:r>
        </a:p>
      </dgm:t>
    </dgm:pt>
    <dgm:pt modelId="{5742F92D-C43C-41B7-AEA7-B4B5C3A65459}" cxnId="{45BC10C9-3447-40F0-8878-ED22169B54DF}"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E627C7DF-ECCF-4611-B9B9-E966D5B4F329}" cxnId="{45BC10C9-3447-40F0-8878-ED22169B54DF}"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B7587CA8-18E6-4D6A-9A59-CD7A9CF7EB1C}">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天津分公司</a:t>
          </a:r>
        </a:p>
      </dgm:t>
    </dgm:pt>
    <dgm:pt modelId="{63716941-8F8D-416B-9F72-68555A0F59BB}" cxnId="{1F72963C-0696-4798-9159-FDAAD87CD837}"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F586A35-CFE0-4E1A-962C-978670FB3267}" cxnId="{1F72963C-0696-4798-9159-FDAAD87CD837}"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587CFF1-9701-42AF-BB67-E1710A9672C0}">
      <dgm:prSet phldrT="[文本]" custT="1"/>
      <dgm:spPr/>
      <dgm:t>
        <a:bodyPr/>
        <a:lstStyle/>
        <a:p>
          <a:r>
            <a:rPr lang="zh-CN" altLang="en-US" sz="1100" dirty="0">
              <a:solidFill>
                <a:srgbClr val="00469C"/>
              </a:solidFill>
              <a:effectLst/>
              <a:latin typeface="微软雅黑 Light" panose="020B0502040204020203" pitchFamily="34" charset="-122"/>
              <a:ea typeface="微软雅黑 Light" panose="020B0502040204020203" pitchFamily="34" charset="-122"/>
            </a:rPr>
            <a:t>全资子公司</a:t>
          </a:r>
        </a:p>
      </dgm:t>
    </dgm:pt>
    <dgm:pt modelId="{E8CE8D9A-19A8-447C-88DE-1071698C4C90}" cxnId="{F881CD42-85F5-47C4-A55E-5F1940C8F990}"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42E04C9-904C-4663-9464-0A290B2A46C5}" cxnId="{F881CD42-85F5-47C4-A55E-5F1940C8F990}"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CE7E3D5-E2D9-442E-8523-56E9DEC990A6}">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广东依来德建材有限公司</a:t>
          </a:r>
        </a:p>
      </dgm:t>
    </dgm:pt>
    <dgm:pt modelId="{BC04A261-A70A-4957-A799-695493BEFC9D}" cxnId="{5FF9CC13-351C-4C93-A781-4EECF8FBE7F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54C5D454-27C4-4832-9A22-497CA2015421}" cxnId="{5FF9CC13-351C-4C93-A781-4EECF8FBE7F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37F917F-B959-4835-BC2C-8A61A4DFDB77}">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上海分公司</a:t>
          </a:r>
        </a:p>
      </dgm:t>
    </dgm:pt>
    <dgm:pt modelId="{0F23BAA2-B48E-4538-82CA-3D2C1AF1FF7B}" cxnId="{3123B92C-D703-4C88-A022-9F098890D247}"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9C9F558-5027-4835-9223-95D2677E0185}" cxnId="{3123B92C-D703-4C88-A022-9F098890D247}"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47E9CC8-45C7-49FF-BFF5-C9EAE5D2FA3E}">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重庆分公司</a:t>
          </a:r>
        </a:p>
      </dgm:t>
    </dgm:pt>
    <dgm:pt modelId="{A94C0FF2-9F2C-4A2E-8E90-0E9229EB8D1F}" cxnId="{FFC97344-5DBF-423F-9ECE-EB9A8A15B219}"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D427462F-B1EE-4E3B-828A-9D347D2742D2}" cxnId="{FFC97344-5DBF-423F-9ECE-EB9A8A15B219}"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56AB9A68-EEF5-420D-8671-1B816FC372FF}">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南宁分公司</a:t>
          </a:r>
        </a:p>
      </dgm:t>
    </dgm:pt>
    <dgm:pt modelId="{A1D181F6-4DD7-4F02-8196-34FA2467B824}" cxnId="{F3BA50DC-A5D7-4CC4-BE84-863CB0012F1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4E8E6568-408A-4C4A-9FA2-AC70070A80CC}" cxnId="{F3BA50DC-A5D7-4CC4-BE84-863CB0012F1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24E92FD4-EEC7-47BD-B52D-DF7DF25D72BE}">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深圳分公司</a:t>
          </a:r>
        </a:p>
      </dgm:t>
    </dgm:pt>
    <dgm:pt modelId="{A8E3B51F-47C5-4A78-9CB0-90BB4D4B4933}" cxnId="{5E4F7E53-BE8F-4454-8FBD-4A3C5ABD9FE4}"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27B9A00-A3D7-4EE3-A10C-A0733AC10D30}" cxnId="{5E4F7E53-BE8F-4454-8FBD-4A3C5ABD9FE4}"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20D7FAE4-2928-4E08-B1D1-25841726CE95}">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广州分公司</a:t>
          </a:r>
        </a:p>
      </dgm:t>
    </dgm:pt>
    <dgm:pt modelId="{6F033F59-B698-4CCA-9A44-9E0DA410CB24}" cxnId="{BEBF5F3F-BFD0-42DE-8B1B-83B0A0CF7EA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354C080-0969-4A25-A1C3-E0D2A7173DC6}" cxnId="{BEBF5F3F-BFD0-42DE-8B1B-83B0A0CF7EA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38FBC8F-9750-4B85-968A-5D91FD42F7D1}">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佛山分公司</a:t>
          </a:r>
        </a:p>
      </dgm:t>
    </dgm:pt>
    <dgm:pt modelId="{73EC60DA-53D2-4E16-84A2-E72371539955}" cxnId="{37967C77-3ADB-4A65-BE76-860575A8501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3F3AE632-1E65-4D7E-B5ED-B02A4E2D61D2}" cxnId="{37967C77-3ADB-4A65-BE76-860575A8501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E1D18C44-1883-4B43-9E9E-703D2076AF88}">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成都分公司</a:t>
          </a:r>
        </a:p>
      </dgm:t>
    </dgm:pt>
    <dgm:pt modelId="{3FCCC89E-0E48-4F42-BC93-D93C61B0FDC5}" cxnId="{645CB004-2969-402E-901D-B5C9CD72A0F8}"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33F1D9D-9FBC-47FD-98BA-872B80F8A6C8}" cxnId="{645CB004-2969-402E-901D-B5C9CD72A0F8}"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5F2A121A-E616-43B1-9676-204FB23AB5E4}">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苏州分公司</a:t>
          </a:r>
        </a:p>
      </dgm:t>
    </dgm:pt>
    <dgm:pt modelId="{4E36C0E2-851B-4041-A443-319F9AEBFFE0}" cxnId="{705701EB-EDD4-40DD-ACDD-4D1E92F9CDB1}"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9D0D8D1-398B-4EBC-8471-A525B0F19458}" cxnId="{705701EB-EDD4-40DD-ACDD-4D1E92F9CDB1}"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49226AED-46D9-41A8-B8A6-0040C68FF1AC}">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南昌分公司</a:t>
          </a:r>
        </a:p>
      </dgm:t>
    </dgm:pt>
    <dgm:pt modelId="{36F73CD7-3FA3-4306-88C3-C038018E0B33}" cxnId="{EE0160D3-6D94-47D2-8481-95E14915E30A}"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CCF5257B-2780-41B9-B1A0-509C94FD81C6}" cxnId="{EE0160D3-6D94-47D2-8481-95E14915E30A}"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82F865E-FCB5-4C25-830D-B357E51C1A40}">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海南分公司</a:t>
          </a:r>
        </a:p>
      </dgm:t>
    </dgm:pt>
    <dgm:pt modelId="{BD415692-698A-48B9-ADA3-5B11DF60E9FA}" cxnId="{DE9F21F7-1AC7-4DDE-8103-A84FF98C2E52}"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6BD588D-4C60-4198-889B-2BAC872930A1}" cxnId="{DE9F21F7-1AC7-4DDE-8103-A84FF98C2E52}"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0912D197-1DAF-41B6-A999-F5651BD19531}">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广东顺德科顺电子商务有限公司</a:t>
          </a:r>
        </a:p>
      </dgm:t>
    </dgm:pt>
    <dgm:pt modelId="{9E50598A-A918-487B-B907-172D9B4080DC}" cxnId="{3A5BF6B9-299E-415B-91CB-1E0BC7635EBB}"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190F70EB-1363-4606-89E7-8243D1141A8A}" cxnId="{3A5BF6B9-299E-415B-91CB-1E0BC7635EBB}"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D8EB539-DCB0-4E8B-8E36-D10FE673CC7D}">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佛山市科顺建筑材料有限公司</a:t>
          </a:r>
        </a:p>
      </dgm:t>
    </dgm:pt>
    <dgm:pt modelId="{91D9A693-1BA2-42FF-A4E5-36AD741BFC58}" cxnId="{EE8C59D3-9F8E-4771-BBD0-A55DC9D31B8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AF50ED2-C0DE-4194-9674-6D35C15528DC}" cxnId="{EE8C59D3-9F8E-4771-BBD0-A55DC9D31B8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4D837272-9058-4A25-9E18-4155B46E57BF}">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北京科顺建筑材料有限公司</a:t>
          </a:r>
        </a:p>
      </dgm:t>
    </dgm:pt>
    <dgm:pt modelId="{BE50535C-9534-4DA5-9BD8-40B8D05EBB2A}" cxnId="{6DE0A722-2F10-4F06-A031-3E7A0AD6B440}"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0FB03841-634B-4379-A179-EDA0CA3723FE}" cxnId="{6DE0A722-2F10-4F06-A031-3E7A0AD6B440}"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070B9641-D304-459F-BB01-0C3619ECD0D0}">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昆山科顺建筑材料有限公司</a:t>
          </a:r>
        </a:p>
      </dgm:t>
    </dgm:pt>
    <dgm:pt modelId="{83DCE177-A849-48A7-B201-3FA39147CDFE}" cxnId="{BB52B0B8-34CC-41B4-9999-CF3A1AE10DC1}"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98224C33-636F-4002-912C-6BACA7AD4411}" cxnId="{BB52B0B8-34CC-41B4-9999-CF3A1AE10DC1}"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90DE265C-D7F4-48F9-A8B2-ED1D85BB39FC}">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重庆科顺化工新材料有限公司</a:t>
          </a:r>
        </a:p>
      </dgm:t>
    </dgm:pt>
    <dgm:pt modelId="{2C801111-88B5-440C-B335-BB355EBCDD19}" cxnId="{328D6B42-4360-4633-9F70-2658601E8F2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341B9F36-3ED7-46D6-A313-93D969D9B140}" cxnId="{328D6B42-4360-4633-9F70-2658601E8F2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153E98B-CA9A-4136-A9F1-9959FB4E9729}">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德州科顺建筑材料有限公司</a:t>
          </a:r>
        </a:p>
      </dgm:t>
    </dgm:pt>
    <dgm:pt modelId="{8797F8F8-C9F5-4F0A-9E93-8B887C0B3DB7}" cxnId="{931873F3-81AD-460D-8423-E29B1B8996AA}"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E4C01C28-DB81-4705-9607-FB6962487273}" cxnId="{931873F3-81AD-460D-8423-E29B1B8996AA}"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AC929453-BA64-4214-AEEE-1444DD5B3981}">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鞍山科顺建筑材料有限公司</a:t>
          </a:r>
        </a:p>
      </dgm:t>
    </dgm:pt>
    <dgm:pt modelId="{85CE3DDB-7E05-4336-8440-A575CEC9460F}" cxnId="{A356C3C2-B10F-41C3-AA15-6C50785D5169}"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4F990C9-F252-462F-9B95-E13DF36589AA}" cxnId="{A356C3C2-B10F-41C3-AA15-6C50785D5169}"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A7190AB-C267-4758-9EC3-BA36E3A18F38}">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渭南科顺建筑材料有限公司</a:t>
          </a:r>
        </a:p>
      </dgm:t>
    </dgm:pt>
    <dgm:pt modelId="{D3D8834E-7A20-4DF6-A476-3D9B3E4F17A0}" cxnId="{578579A8-4038-41A7-9051-0233AD029D46}"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88E8F17-3132-4CBB-8C22-CAB3CC80A694}" cxnId="{578579A8-4038-41A7-9051-0233AD029D46}"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F6EDBACE-8319-4D3D-AF64-3B2101BA9EDC}">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荆门科顺新材料有限公司</a:t>
          </a:r>
        </a:p>
      </dgm:t>
    </dgm:pt>
    <dgm:pt modelId="{32D92883-2B90-4E6B-80FB-5BAE466B82EA}" cxnId="{2D5CC5C2-52E1-45CF-BC59-46A1433C302D}"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6CB8E634-A44A-47DB-B036-4001CAF35AB2}" cxnId="{2D5CC5C2-52E1-45CF-BC59-46A1433C302D}"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E0D99204-7073-47F1-B4DA-FE524EC3AC56}">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深圳市科顺防水工程有限公司</a:t>
          </a:r>
        </a:p>
      </dgm:t>
    </dgm:pt>
    <dgm:pt modelId="{9D1BAE48-3A7E-4537-91F8-D5D885F001B2}" cxnId="{96BCA2C4-5C11-432C-B26C-07CA394B7A37}" type="parTrans">
      <dgm:prSet custT="1"/>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89328662-52EA-445D-919F-46A2D4F23550}" cxnId="{96BCA2C4-5C11-432C-B26C-07CA394B7A37}" type="sibTrans">
      <dgm:prSet/>
      <dgm:spPr/>
      <dgm:t>
        <a:bodyPr/>
        <a:lstStyle/>
        <a:p>
          <a:endParaRPr lang="zh-CN" altLang="en-US" sz="1050">
            <a:solidFill>
              <a:srgbClr val="00469C"/>
            </a:solidFill>
            <a:effectLst/>
            <a:latin typeface="微软雅黑" panose="020B0503020204020204" pitchFamily="34" charset="-122"/>
            <a:ea typeface="微软雅黑" panose="020B0503020204020204" pitchFamily="34" charset="-122"/>
          </a:endParaRPr>
        </a:p>
      </dgm:t>
    </dgm:pt>
    <dgm:pt modelId="{7634676C-09F4-4EB1-A164-2E6DE9EF0B85}">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科居建筑（上海）工程有限公司</a:t>
          </a:r>
        </a:p>
      </dgm:t>
    </dgm:pt>
    <dgm:pt modelId="{7C4C6380-2AE5-458A-BC97-5C025661C61C}" cxnId="{724B8AC9-8652-4362-B9FC-A68C7A47D3B5}" type="parTrans">
      <dgm:prSet/>
      <dgm:spPr/>
      <dgm:t>
        <a:bodyPr/>
        <a:lstStyle/>
        <a:p>
          <a:endParaRPr lang="zh-CN" altLang="en-US" sz="1400"/>
        </a:p>
      </dgm:t>
    </dgm:pt>
    <dgm:pt modelId="{A01B2879-60C0-45D3-91AE-F8FE7ED21A31}" cxnId="{724B8AC9-8652-4362-B9FC-A68C7A47D3B5}" type="sibTrans">
      <dgm:prSet/>
      <dgm:spPr/>
      <dgm:t>
        <a:bodyPr/>
        <a:lstStyle/>
        <a:p>
          <a:endParaRPr lang="zh-CN" altLang="en-US" sz="1400"/>
        </a:p>
      </dgm:t>
    </dgm:pt>
    <dgm:pt modelId="{B6551A81-CA6F-4E82-8C76-6FD4EE85AA5E}">
      <dgm:prSet phldrT="[文本]"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rPr>
            <a:t>南通科顺建筑新材料有限公司</a:t>
          </a:r>
        </a:p>
      </dgm:t>
    </dgm:pt>
    <dgm:pt modelId="{F0C910B0-0B8E-4CE6-A1B5-F68D206203AC}" cxnId="{3B9135D1-24FA-4562-9F6D-6D1112BCCEE6}" type="parTrans">
      <dgm:prSet/>
      <dgm:spPr/>
      <dgm:t>
        <a:bodyPr/>
        <a:lstStyle/>
        <a:p>
          <a:endParaRPr lang="zh-CN" altLang="en-US" sz="1400"/>
        </a:p>
      </dgm:t>
    </dgm:pt>
    <dgm:pt modelId="{482F2458-CA81-4CE0-A692-132C187D7808}" cxnId="{3B9135D1-24FA-4562-9F6D-6D1112BCCEE6}" type="sibTrans">
      <dgm:prSet/>
      <dgm:spPr/>
      <dgm:t>
        <a:bodyPr/>
        <a:lstStyle/>
        <a:p>
          <a:endParaRPr lang="zh-CN" altLang="en-US" sz="1400"/>
        </a:p>
      </dgm:t>
    </dgm:pt>
    <dgm:pt modelId="{26499646-BA9C-4E94-8741-F2A73CFDBF55}">
      <dgm:prSet phldrT="[文本]" custT="1"/>
      <dgm:spPr/>
      <dgm:t>
        <a:bodyPr vert="eaVert"/>
        <a:lstStyle/>
        <a:p>
          <a:pPr algn="l"/>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北京百年科顺建筑工程</a:t>
          </a:r>
          <a:r>
            <a:rPr lang="zh-CN" sz="1050" kern="1200" dirty="0">
              <a:solidFill>
                <a:srgbClr val="00469C"/>
              </a:solidFill>
              <a:effectLst/>
              <a:latin typeface="微软雅黑 Light" panose="020B0502040204020203" pitchFamily="34" charset="-122"/>
              <a:ea typeface="微软雅黑 Light" panose="020B0502040204020203" pitchFamily="34" charset="-122"/>
              <a:cs typeface="+mn-cs"/>
            </a:rPr>
            <a:t>有限公司</a:t>
          </a:r>
          <a:endPar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endParaRPr>
        </a:p>
      </dgm:t>
    </dgm:pt>
    <dgm:pt modelId="{0E21AF72-A250-432B-A6FC-1706DC2D762B}" cxnId="{C27CB22F-8E7E-46B2-BFCF-EA5437268AF1}" type="parTrans">
      <dgm:prSet/>
      <dgm:spPr/>
      <dgm:t>
        <a:bodyPr/>
        <a:lstStyle/>
        <a:p>
          <a:endParaRPr lang="zh-CN" altLang="en-US" sz="1400"/>
        </a:p>
      </dgm:t>
    </dgm:pt>
    <dgm:pt modelId="{D2842613-4EE0-4F68-8685-A620D57CFFAC}" cxnId="{C27CB22F-8E7E-46B2-BFCF-EA5437268AF1}" type="sibTrans">
      <dgm:prSet/>
      <dgm:spPr/>
      <dgm:t>
        <a:bodyPr/>
        <a:lstStyle/>
        <a:p>
          <a:endParaRPr lang="zh-CN" altLang="en-US" sz="1400"/>
        </a:p>
      </dgm:t>
    </dgm:pt>
    <dgm:pt modelId="{A6FF507F-3512-4DEF-AE10-A595639F469B}">
      <dgm:prSet custT="1"/>
      <dgm:spPr/>
      <dgm:t>
        <a:bodyPr vert="eaVert"/>
        <a:lstStyle/>
        <a:p>
          <a:pPr algn="l"/>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青岛分公司</a:t>
          </a:r>
        </a:p>
      </dgm:t>
    </dgm:pt>
    <dgm:pt modelId="{1E4E6B96-DAFA-432A-AC38-5189C45C4174}" cxnId="{0CA84F2E-3188-4876-8455-9EED35D590BB}" type="parTrans">
      <dgm:prSet/>
      <dgm:spPr/>
      <dgm:t>
        <a:bodyPr/>
        <a:lstStyle/>
        <a:p>
          <a:endParaRPr lang="zh-CN" altLang="en-US" sz="1400"/>
        </a:p>
      </dgm:t>
    </dgm:pt>
    <dgm:pt modelId="{33C4A60F-7735-4E7C-B5D3-204D85978A30}" cxnId="{0CA84F2E-3188-4876-8455-9EED35D590BB}" type="sibTrans">
      <dgm:prSet/>
      <dgm:spPr/>
      <dgm:t>
        <a:bodyPr/>
        <a:lstStyle/>
        <a:p>
          <a:endParaRPr lang="zh-CN" altLang="en-US" sz="1400"/>
        </a:p>
      </dgm:t>
    </dgm:pt>
    <dgm:pt modelId="{F31D8FC9-DD33-4366-BAB4-62098CDAC0E4}">
      <dgm:prSet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cs typeface="+mn-cs"/>
            </a:rPr>
            <a:t>广西科顺新材料有限公司</a:t>
          </a:r>
          <a:endParaRPr lang="zh-CN" altLang="en-US" sz="1050" dirty="0"/>
        </a:p>
      </dgm:t>
    </dgm:pt>
    <dgm:pt modelId="{A338D293-EBE0-433B-BAD1-C7140070D67B}" cxnId="{7EC784F5-61D2-42D0-A4EE-9381360FA40C}" type="parTrans">
      <dgm:prSet/>
      <dgm:spPr/>
      <dgm:t>
        <a:bodyPr/>
        <a:lstStyle/>
        <a:p>
          <a:endParaRPr lang="zh-CN" altLang="en-US" sz="1400"/>
        </a:p>
      </dgm:t>
    </dgm:pt>
    <dgm:pt modelId="{66D97FE2-1EB5-41A4-8662-47BD75BD7298}" cxnId="{7EC784F5-61D2-42D0-A4EE-9381360FA40C}" type="sibTrans">
      <dgm:prSet/>
      <dgm:spPr/>
      <dgm:t>
        <a:bodyPr/>
        <a:lstStyle/>
        <a:p>
          <a:endParaRPr lang="zh-CN" altLang="en-US" sz="1400"/>
        </a:p>
      </dgm:t>
    </dgm:pt>
    <dgm:pt modelId="{4B43829C-45A1-47CF-90BE-FDD802B7381F}">
      <dgm:prSet custT="1"/>
      <dgm:spPr/>
      <dgm:t>
        <a:bodyPr vert="eaVert"/>
        <a:lstStyle/>
        <a:p>
          <a:pPr algn="l"/>
          <a:r>
            <a:rPr lang="zh-CN" altLang="en-US" sz="1050" dirty="0">
              <a:solidFill>
                <a:srgbClr val="00469C"/>
              </a:solidFill>
              <a:effectLst/>
              <a:latin typeface="微软雅黑 Light" panose="020B0502040204020203" pitchFamily="34" charset="-122"/>
              <a:ea typeface="微软雅黑 Light" panose="020B0502040204020203" pitchFamily="34" charset="-122"/>
              <a:cs typeface="+mn-cs"/>
            </a:rPr>
            <a:t>广东顺采供应链管理有限公司</a:t>
          </a:r>
          <a:endParaRPr lang="zh-CN" altLang="en-US" sz="1050" dirty="0"/>
        </a:p>
      </dgm:t>
    </dgm:pt>
    <dgm:pt modelId="{532A9D27-608D-4593-8DC5-E66E5888A79D}" cxnId="{4E1F744F-0749-4C82-A4CA-65F64A76886C}" type="parTrans">
      <dgm:prSet/>
      <dgm:spPr/>
      <dgm:t>
        <a:bodyPr/>
        <a:lstStyle/>
        <a:p>
          <a:endParaRPr lang="zh-CN" altLang="en-US" sz="1400"/>
        </a:p>
      </dgm:t>
    </dgm:pt>
    <dgm:pt modelId="{62D5D89E-A667-419D-835D-A5B70106151B}" cxnId="{4E1F744F-0749-4C82-A4CA-65F64A76886C}" type="sibTrans">
      <dgm:prSet/>
      <dgm:spPr/>
      <dgm:t>
        <a:bodyPr/>
        <a:lstStyle/>
        <a:p>
          <a:endParaRPr lang="zh-CN" altLang="en-US" sz="1400"/>
        </a:p>
      </dgm:t>
    </dgm:pt>
    <dgm:pt modelId="{E1C43013-E90E-48F6-867E-1B5DB1DC8B2B}" type="pres">
      <dgm:prSet presAssocID="{5273A04A-4A13-4D97-857B-7DF27E28D51F}" presName="hierChild1" presStyleCnt="0">
        <dgm:presLayoutVars>
          <dgm:chPref val="1"/>
          <dgm:dir/>
          <dgm:animOne val="branch"/>
          <dgm:animLvl val="lvl"/>
          <dgm:resizeHandles/>
        </dgm:presLayoutVars>
      </dgm:prSet>
      <dgm:spPr/>
      <dgm:t>
        <a:bodyPr/>
        <a:lstStyle/>
        <a:p>
          <a:endParaRPr lang="zh-CN" altLang="en-US"/>
        </a:p>
      </dgm:t>
    </dgm:pt>
    <dgm:pt modelId="{E0F8ACDF-03A9-4001-ACB1-7234B0BA322C}" type="pres">
      <dgm:prSet presAssocID="{1A57AD26-AE61-420A-BAB5-9CDDA85AD1F6}" presName="hierRoot1" presStyleCnt="0"/>
      <dgm:spPr/>
    </dgm:pt>
    <dgm:pt modelId="{B1D74C19-7FAA-4889-BA51-1B0A215A185C}" type="pres">
      <dgm:prSet presAssocID="{1A57AD26-AE61-420A-BAB5-9CDDA85AD1F6}" presName="composite" presStyleCnt="0"/>
      <dgm:spPr/>
    </dgm:pt>
    <dgm:pt modelId="{44576A71-91C2-4FFB-BA9A-7890AA3BC560}" type="pres">
      <dgm:prSet presAssocID="{1A57AD26-AE61-420A-BAB5-9CDDA85AD1F6}" presName="background" presStyleLbl="node0" presStyleIdx="0" presStyleCnt="1"/>
      <dgm:spPr/>
    </dgm:pt>
    <dgm:pt modelId="{833E87FA-1932-43A3-A00C-17DC2B84BAFC}" type="pres">
      <dgm:prSet presAssocID="{1A57AD26-AE61-420A-BAB5-9CDDA85AD1F6}" presName="text" presStyleLbl="fgAcc0" presStyleIdx="0" presStyleCnt="1" custScaleX="774966" custScaleY="192652" custLinFactY="-200000" custLinFactNeighborY="-206354">
        <dgm:presLayoutVars>
          <dgm:chPref val="3"/>
        </dgm:presLayoutVars>
      </dgm:prSet>
      <dgm:spPr/>
      <dgm:t>
        <a:bodyPr/>
        <a:lstStyle/>
        <a:p>
          <a:endParaRPr lang="zh-CN" altLang="en-US"/>
        </a:p>
      </dgm:t>
    </dgm:pt>
    <dgm:pt modelId="{624DC4C7-EA26-4246-B7EA-5919971D6EA3}" type="pres">
      <dgm:prSet presAssocID="{1A57AD26-AE61-420A-BAB5-9CDDA85AD1F6}" presName="hierChild2" presStyleCnt="0"/>
      <dgm:spPr/>
    </dgm:pt>
    <dgm:pt modelId="{6AC2CB45-1BFC-4590-9468-5875C32A0F6B}" type="pres">
      <dgm:prSet presAssocID="{30B21156-FBBF-49EA-8A94-67CAF7013434}" presName="Name10" presStyleLbl="parChTrans1D2" presStyleIdx="0" presStyleCnt="2"/>
      <dgm:spPr/>
      <dgm:t>
        <a:bodyPr/>
        <a:lstStyle/>
        <a:p>
          <a:endParaRPr lang="zh-CN" altLang="en-US"/>
        </a:p>
      </dgm:t>
    </dgm:pt>
    <dgm:pt modelId="{0DC5AE58-5190-4764-A326-444C4728B712}" type="pres">
      <dgm:prSet presAssocID="{F16038F9-A268-4593-8E68-95B836EE444B}" presName="hierRoot2" presStyleCnt="0"/>
      <dgm:spPr/>
    </dgm:pt>
    <dgm:pt modelId="{6378C140-889B-45D2-A363-417B49059C22}" type="pres">
      <dgm:prSet presAssocID="{F16038F9-A268-4593-8E68-95B836EE444B}" presName="composite2" presStyleCnt="0"/>
      <dgm:spPr/>
    </dgm:pt>
    <dgm:pt modelId="{DBAAFA08-B022-43FB-A1DC-8194359E82FC}" type="pres">
      <dgm:prSet presAssocID="{F16038F9-A268-4593-8E68-95B836EE444B}" presName="background2" presStyleLbl="node2" presStyleIdx="0" presStyleCnt="2"/>
      <dgm:spPr/>
    </dgm:pt>
    <dgm:pt modelId="{66148C5E-74C7-4055-B1B2-79DAEFA4666F}" type="pres">
      <dgm:prSet presAssocID="{F16038F9-A268-4593-8E68-95B836EE444B}" presName="text2" presStyleLbl="fgAcc2" presStyleIdx="0" presStyleCnt="2" custScaleX="518012" custLinFactY="-80898" custLinFactNeighborY="-100000">
        <dgm:presLayoutVars>
          <dgm:chPref val="3"/>
        </dgm:presLayoutVars>
      </dgm:prSet>
      <dgm:spPr/>
      <dgm:t>
        <a:bodyPr/>
        <a:lstStyle/>
        <a:p>
          <a:endParaRPr lang="zh-CN" altLang="en-US"/>
        </a:p>
      </dgm:t>
    </dgm:pt>
    <dgm:pt modelId="{959B017A-15E1-49B6-9461-F8C3E27A9473}" type="pres">
      <dgm:prSet presAssocID="{F16038F9-A268-4593-8E68-95B836EE444B}" presName="hierChild3" presStyleCnt="0"/>
      <dgm:spPr/>
    </dgm:pt>
    <dgm:pt modelId="{A150EC95-971B-4650-9511-2237BAFE4679}" type="pres">
      <dgm:prSet presAssocID="{5742F92D-C43C-41B7-AEA7-B4B5C3A65459}" presName="Name17" presStyleLbl="parChTrans1D3" presStyleIdx="0" presStyleCnt="29"/>
      <dgm:spPr/>
      <dgm:t>
        <a:bodyPr/>
        <a:lstStyle/>
        <a:p>
          <a:endParaRPr lang="zh-CN" altLang="en-US"/>
        </a:p>
      </dgm:t>
    </dgm:pt>
    <dgm:pt modelId="{4E0846A1-BB3C-4EE0-815B-C1412F5B9616}" type="pres">
      <dgm:prSet presAssocID="{D6DD400F-E6F0-45C9-8AED-5077EB2BB3FF}" presName="hierRoot3" presStyleCnt="0"/>
      <dgm:spPr/>
    </dgm:pt>
    <dgm:pt modelId="{1CEE412F-264B-4F25-BBC9-EFCED31F476C}" type="pres">
      <dgm:prSet presAssocID="{D6DD400F-E6F0-45C9-8AED-5077EB2BB3FF}" presName="composite3" presStyleCnt="0"/>
      <dgm:spPr/>
    </dgm:pt>
    <dgm:pt modelId="{0CC26550-3920-4E1D-A5C4-CC74059D211A}" type="pres">
      <dgm:prSet presAssocID="{D6DD400F-E6F0-45C9-8AED-5077EB2BB3FF}" presName="background3" presStyleLbl="node3" presStyleIdx="0" presStyleCnt="29"/>
      <dgm:spPr/>
    </dgm:pt>
    <dgm:pt modelId="{B7690B3B-9341-4607-A449-323D823B1D59}" type="pres">
      <dgm:prSet presAssocID="{D6DD400F-E6F0-45C9-8AED-5077EB2BB3FF}" presName="text3" presStyleLbl="fgAcc3" presStyleIdx="0" presStyleCnt="29" custScaleY="557540">
        <dgm:presLayoutVars>
          <dgm:chPref val="3"/>
        </dgm:presLayoutVars>
      </dgm:prSet>
      <dgm:spPr/>
      <dgm:t>
        <a:bodyPr/>
        <a:lstStyle/>
        <a:p>
          <a:endParaRPr lang="zh-CN" altLang="en-US"/>
        </a:p>
      </dgm:t>
    </dgm:pt>
    <dgm:pt modelId="{677800CA-E16F-4C42-9360-D180A9966897}" type="pres">
      <dgm:prSet presAssocID="{D6DD400F-E6F0-45C9-8AED-5077EB2BB3FF}" presName="hierChild4" presStyleCnt="0"/>
      <dgm:spPr/>
    </dgm:pt>
    <dgm:pt modelId="{474C8EFC-EC26-4099-BCE0-BAD984E1710C}" type="pres">
      <dgm:prSet presAssocID="{63716941-8F8D-416B-9F72-68555A0F59BB}" presName="Name17" presStyleLbl="parChTrans1D3" presStyleIdx="1" presStyleCnt="29"/>
      <dgm:spPr/>
      <dgm:t>
        <a:bodyPr/>
        <a:lstStyle/>
        <a:p>
          <a:endParaRPr lang="zh-CN" altLang="en-US"/>
        </a:p>
      </dgm:t>
    </dgm:pt>
    <dgm:pt modelId="{FEF425A0-9303-4BB9-B90E-B363B26E0BE7}" type="pres">
      <dgm:prSet presAssocID="{B7587CA8-18E6-4D6A-9A59-CD7A9CF7EB1C}" presName="hierRoot3" presStyleCnt="0"/>
      <dgm:spPr/>
    </dgm:pt>
    <dgm:pt modelId="{AD09727C-9B01-468A-A835-1A0B9BA5E5EA}" type="pres">
      <dgm:prSet presAssocID="{B7587CA8-18E6-4D6A-9A59-CD7A9CF7EB1C}" presName="composite3" presStyleCnt="0"/>
      <dgm:spPr/>
    </dgm:pt>
    <dgm:pt modelId="{0E3358DC-A046-4066-9728-FADF4E60B706}" type="pres">
      <dgm:prSet presAssocID="{B7587CA8-18E6-4D6A-9A59-CD7A9CF7EB1C}" presName="background3" presStyleLbl="node3" presStyleIdx="1" presStyleCnt="29"/>
      <dgm:spPr/>
    </dgm:pt>
    <dgm:pt modelId="{08465F3F-4830-4BBC-A44C-CD01239E811A}" type="pres">
      <dgm:prSet presAssocID="{B7587CA8-18E6-4D6A-9A59-CD7A9CF7EB1C}" presName="text3" presStyleLbl="fgAcc3" presStyleIdx="1" presStyleCnt="29" custScaleY="557540">
        <dgm:presLayoutVars>
          <dgm:chPref val="3"/>
        </dgm:presLayoutVars>
      </dgm:prSet>
      <dgm:spPr/>
      <dgm:t>
        <a:bodyPr/>
        <a:lstStyle/>
        <a:p>
          <a:endParaRPr lang="zh-CN" altLang="en-US"/>
        </a:p>
      </dgm:t>
    </dgm:pt>
    <dgm:pt modelId="{839F8C5B-ADF6-49DB-B842-28BE07DF70E0}" type="pres">
      <dgm:prSet presAssocID="{B7587CA8-18E6-4D6A-9A59-CD7A9CF7EB1C}" presName="hierChild4" presStyleCnt="0"/>
      <dgm:spPr/>
    </dgm:pt>
    <dgm:pt modelId="{272AF052-7B62-4379-8AD2-D0A15CD41C31}" type="pres">
      <dgm:prSet presAssocID="{0F23BAA2-B48E-4538-82CA-3D2C1AF1FF7B}" presName="Name17" presStyleLbl="parChTrans1D3" presStyleIdx="2" presStyleCnt="29"/>
      <dgm:spPr/>
      <dgm:t>
        <a:bodyPr/>
        <a:lstStyle/>
        <a:p>
          <a:endParaRPr lang="zh-CN" altLang="en-US"/>
        </a:p>
      </dgm:t>
    </dgm:pt>
    <dgm:pt modelId="{D4D684CA-C3AF-4A9E-828D-3B707615DC8D}" type="pres">
      <dgm:prSet presAssocID="{F37F917F-B959-4835-BC2C-8A61A4DFDB77}" presName="hierRoot3" presStyleCnt="0"/>
      <dgm:spPr/>
    </dgm:pt>
    <dgm:pt modelId="{189D3344-1CA3-46C2-9C25-43DF23D6FAA4}" type="pres">
      <dgm:prSet presAssocID="{F37F917F-B959-4835-BC2C-8A61A4DFDB77}" presName="composite3" presStyleCnt="0"/>
      <dgm:spPr/>
    </dgm:pt>
    <dgm:pt modelId="{26AE9A1B-2FAF-4F96-AAA9-87F95F6D5FA5}" type="pres">
      <dgm:prSet presAssocID="{F37F917F-B959-4835-BC2C-8A61A4DFDB77}" presName="background3" presStyleLbl="node3" presStyleIdx="2" presStyleCnt="29"/>
      <dgm:spPr/>
    </dgm:pt>
    <dgm:pt modelId="{9FEBCB55-E827-4304-A113-B28F274C8F1E}" type="pres">
      <dgm:prSet presAssocID="{F37F917F-B959-4835-BC2C-8A61A4DFDB77}" presName="text3" presStyleLbl="fgAcc3" presStyleIdx="2" presStyleCnt="29" custScaleY="557540">
        <dgm:presLayoutVars>
          <dgm:chPref val="3"/>
        </dgm:presLayoutVars>
      </dgm:prSet>
      <dgm:spPr/>
      <dgm:t>
        <a:bodyPr/>
        <a:lstStyle/>
        <a:p>
          <a:endParaRPr lang="zh-CN" altLang="en-US"/>
        </a:p>
      </dgm:t>
    </dgm:pt>
    <dgm:pt modelId="{B5B2DAFC-3AC0-4306-B42A-FF49BA71E026}" type="pres">
      <dgm:prSet presAssocID="{F37F917F-B959-4835-BC2C-8A61A4DFDB77}" presName="hierChild4" presStyleCnt="0"/>
      <dgm:spPr/>
    </dgm:pt>
    <dgm:pt modelId="{2B3AEF6A-3622-4A0C-A1B1-E7F6AFE454B6}" type="pres">
      <dgm:prSet presAssocID="{A94C0FF2-9F2C-4A2E-8E90-0E9229EB8D1F}" presName="Name17" presStyleLbl="parChTrans1D3" presStyleIdx="3" presStyleCnt="29"/>
      <dgm:spPr/>
      <dgm:t>
        <a:bodyPr/>
        <a:lstStyle/>
        <a:p>
          <a:endParaRPr lang="zh-CN" altLang="en-US"/>
        </a:p>
      </dgm:t>
    </dgm:pt>
    <dgm:pt modelId="{380B111D-2AC2-4D2C-8429-62EEA36BFD1F}" type="pres">
      <dgm:prSet presAssocID="{847E9CC8-45C7-49FF-BFF5-C9EAE5D2FA3E}" presName="hierRoot3" presStyleCnt="0"/>
      <dgm:spPr/>
    </dgm:pt>
    <dgm:pt modelId="{3FDC4C95-BA70-4E0A-AE70-12F461ECB3E5}" type="pres">
      <dgm:prSet presAssocID="{847E9CC8-45C7-49FF-BFF5-C9EAE5D2FA3E}" presName="composite3" presStyleCnt="0"/>
      <dgm:spPr/>
    </dgm:pt>
    <dgm:pt modelId="{EE2193DA-AE69-4B71-AA46-9109C8C75932}" type="pres">
      <dgm:prSet presAssocID="{847E9CC8-45C7-49FF-BFF5-C9EAE5D2FA3E}" presName="background3" presStyleLbl="node3" presStyleIdx="3" presStyleCnt="29"/>
      <dgm:spPr/>
    </dgm:pt>
    <dgm:pt modelId="{94ECCA4F-5D08-4841-B3D3-8BF7D6172133}" type="pres">
      <dgm:prSet presAssocID="{847E9CC8-45C7-49FF-BFF5-C9EAE5D2FA3E}" presName="text3" presStyleLbl="fgAcc3" presStyleIdx="3" presStyleCnt="29" custScaleY="557540">
        <dgm:presLayoutVars>
          <dgm:chPref val="3"/>
        </dgm:presLayoutVars>
      </dgm:prSet>
      <dgm:spPr/>
      <dgm:t>
        <a:bodyPr/>
        <a:lstStyle/>
        <a:p>
          <a:endParaRPr lang="zh-CN" altLang="en-US"/>
        </a:p>
      </dgm:t>
    </dgm:pt>
    <dgm:pt modelId="{5AF4ECC9-8BDA-4ADC-AEC1-0AE4FDF30CA8}" type="pres">
      <dgm:prSet presAssocID="{847E9CC8-45C7-49FF-BFF5-C9EAE5D2FA3E}" presName="hierChild4" presStyleCnt="0"/>
      <dgm:spPr/>
    </dgm:pt>
    <dgm:pt modelId="{C0348745-187C-4BC1-BD21-38FEE5A02AB6}" type="pres">
      <dgm:prSet presAssocID="{A1D181F6-4DD7-4F02-8196-34FA2467B824}" presName="Name17" presStyleLbl="parChTrans1D3" presStyleIdx="4" presStyleCnt="29"/>
      <dgm:spPr/>
      <dgm:t>
        <a:bodyPr/>
        <a:lstStyle/>
        <a:p>
          <a:endParaRPr lang="zh-CN" altLang="en-US"/>
        </a:p>
      </dgm:t>
    </dgm:pt>
    <dgm:pt modelId="{56E89CE9-2017-4E10-9B0C-C11D3A31BEDE}" type="pres">
      <dgm:prSet presAssocID="{56AB9A68-EEF5-420D-8671-1B816FC372FF}" presName="hierRoot3" presStyleCnt="0"/>
      <dgm:spPr/>
    </dgm:pt>
    <dgm:pt modelId="{91E1A69C-17E1-4FC8-A990-51C38534130E}" type="pres">
      <dgm:prSet presAssocID="{56AB9A68-EEF5-420D-8671-1B816FC372FF}" presName="composite3" presStyleCnt="0"/>
      <dgm:spPr/>
    </dgm:pt>
    <dgm:pt modelId="{EEEEA075-1DB6-4347-B73C-1239D3AC9143}" type="pres">
      <dgm:prSet presAssocID="{56AB9A68-EEF5-420D-8671-1B816FC372FF}" presName="background3" presStyleLbl="node3" presStyleIdx="4" presStyleCnt="29"/>
      <dgm:spPr/>
    </dgm:pt>
    <dgm:pt modelId="{C816F861-902E-406A-B31C-C3BF66011240}" type="pres">
      <dgm:prSet presAssocID="{56AB9A68-EEF5-420D-8671-1B816FC372FF}" presName="text3" presStyleLbl="fgAcc3" presStyleIdx="4" presStyleCnt="29" custScaleY="557540">
        <dgm:presLayoutVars>
          <dgm:chPref val="3"/>
        </dgm:presLayoutVars>
      </dgm:prSet>
      <dgm:spPr/>
      <dgm:t>
        <a:bodyPr/>
        <a:lstStyle/>
        <a:p>
          <a:endParaRPr lang="zh-CN" altLang="en-US"/>
        </a:p>
      </dgm:t>
    </dgm:pt>
    <dgm:pt modelId="{A5F2C78D-2E47-4CF9-96D8-64FD0EC91084}" type="pres">
      <dgm:prSet presAssocID="{56AB9A68-EEF5-420D-8671-1B816FC372FF}" presName="hierChild4" presStyleCnt="0"/>
      <dgm:spPr/>
    </dgm:pt>
    <dgm:pt modelId="{C7E572F3-1558-4F03-B372-795772FDCB9A}" type="pres">
      <dgm:prSet presAssocID="{A8E3B51F-47C5-4A78-9CB0-90BB4D4B4933}" presName="Name17" presStyleLbl="parChTrans1D3" presStyleIdx="5" presStyleCnt="29"/>
      <dgm:spPr/>
      <dgm:t>
        <a:bodyPr/>
        <a:lstStyle/>
        <a:p>
          <a:endParaRPr lang="zh-CN" altLang="en-US"/>
        </a:p>
      </dgm:t>
    </dgm:pt>
    <dgm:pt modelId="{92357394-90BD-4E44-ACA9-3DC549E50A58}" type="pres">
      <dgm:prSet presAssocID="{24E92FD4-EEC7-47BD-B52D-DF7DF25D72BE}" presName="hierRoot3" presStyleCnt="0"/>
      <dgm:spPr/>
    </dgm:pt>
    <dgm:pt modelId="{574C6450-5215-43AE-93B4-6639278DB619}" type="pres">
      <dgm:prSet presAssocID="{24E92FD4-EEC7-47BD-B52D-DF7DF25D72BE}" presName="composite3" presStyleCnt="0"/>
      <dgm:spPr/>
    </dgm:pt>
    <dgm:pt modelId="{3A6A6C4D-DC34-457C-B48C-ABC64AD3E22D}" type="pres">
      <dgm:prSet presAssocID="{24E92FD4-EEC7-47BD-B52D-DF7DF25D72BE}" presName="background3" presStyleLbl="node3" presStyleIdx="5" presStyleCnt="29"/>
      <dgm:spPr/>
    </dgm:pt>
    <dgm:pt modelId="{911743AE-63D2-4347-B8A7-3AD0C68E0507}" type="pres">
      <dgm:prSet presAssocID="{24E92FD4-EEC7-47BD-B52D-DF7DF25D72BE}" presName="text3" presStyleLbl="fgAcc3" presStyleIdx="5" presStyleCnt="29" custScaleY="557540">
        <dgm:presLayoutVars>
          <dgm:chPref val="3"/>
        </dgm:presLayoutVars>
      </dgm:prSet>
      <dgm:spPr/>
      <dgm:t>
        <a:bodyPr/>
        <a:lstStyle/>
        <a:p>
          <a:endParaRPr lang="zh-CN" altLang="en-US"/>
        </a:p>
      </dgm:t>
    </dgm:pt>
    <dgm:pt modelId="{E8CA6B84-76A6-4A8C-ABA9-31F99E6B766D}" type="pres">
      <dgm:prSet presAssocID="{24E92FD4-EEC7-47BD-B52D-DF7DF25D72BE}" presName="hierChild4" presStyleCnt="0"/>
      <dgm:spPr/>
    </dgm:pt>
    <dgm:pt modelId="{C96C446D-CC07-4998-8D93-C1B01A739107}" type="pres">
      <dgm:prSet presAssocID="{6F033F59-B698-4CCA-9A44-9E0DA410CB24}" presName="Name17" presStyleLbl="parChTrans1D3" presStyleIdx="6" presStyleCnt="29"/>
      <dgm:spPr/>
      <dgm:t>
        <a:bodyPr/>
        <a:lstStyle/>
        <a:p>
          <a:endParaRPr lang="zh-CN" altLang="en-US"/>
        </a:p>
      </dgm:t>
    </dgm:pt>
    <dgm:pt modelId="{BB08D26D-963D-4689-AEC6-22E1FD58B02F}" type="pres">
      <dgm:prSet presAssocID="{20D7FAE4-2928-4E08-B1D1-25841726CE95}" presName="hierRoot3" presStyleCnt="0"/>
      <dgm:spPr/>
    </dgm:pt>
    <dgm:pt modelId="{AD9B72E0-1F19-4B75-9CDA-29C68B6C9120}" type="pres">
      <dgm:prSet presAssocID="{20D7FAE4-2928-4E08-B1D1-25841726CE95}" presName="composite3" presStyleCnt="0"/>
      <dgm:spPr/>
    </dgm:pt>
    <dgm:pt modelId="{D5BA3A9F-68FD-4CC5-A759-F5EE36B3ECB2}" type="pres">
      <dgm:prSet presAssocID="{20D7FAE4-2928-4E08-B1D1-25841726CE95}" presName="background3" presStyleLbl="node3" presStyleIdx="6" presStyleCnt="29"/>
      <dgm:spPr/>
    </dgm:pt>
    <dgm:pt modelId="{2E4C8CF5-0855-413C-AF09-898D10430CB5}" type="pres">
      <dgm:prSet presAssocID="{20D7FAE4-2928-4E08-B1D1-25841726CE95}" presName="text3" presStyleLbl="fgAcc3" presStyleIdx="6" presStyleCnt="29" custScaleY="557540">
        <dgm:presLayoutVars>
          <dgm:chPref val="3"/>
        </dgm:presLayoutVars>
      </dgm:prSet>
      <dgm:spPr/>
      <dgm:t>
        <a:bodyPr/>
        <a:lstStyle/>
        <a:p>
          <a:endParaRPr lang="zh-CN" altLang="en-US"/>
        </a:p>
      </dgm:t>
    </dgm:pt>
    <dgm:pt modelId="{2684E21E-5093-4C97-B503-224B6C223293}" type="pres">
      <dgm:prSet presAssocID="{20D7FAE4-2928-4E08-B1D1-25841726CE95}" presName="hierChild4" presStyleCnt="0"/>
      <dgm:spPr/>
    </dgm:pt>
    <dgm:pt modelId="{60A6895E-0693-4D4E-B68D-ACBE8EB8DB16}" type="pres">
      <dgm:prSet presAssocID="{73EC60DA-53D2-4E16-84A2-E72371539955}" presName="Name17" presStyleLbl="parChTrans1D3" presStyleIdx="7" presStyleCnt="29"/>
      <dgm:spPr/>
      <dgm:t>
        <a:bodyPr/>
        <a:lstStyle/>
        <a:p>
          <a:endParaRPr lang="zh-CN" altLang="en-US"/>
        </a:p>
      </dgm:t>
    </dgm:pt>
    <dgm:pt modelId="{B381C44A-0C4D-4F11-81E4-070995862564}" type="pres">
      <dgm:prSet presAssocID="{838FBC8F-9750-4B85-968A-5D91FD42F7D1}" presName="hierRoot3" presStyleCnt="0"/>
      <dgm:spPr/>
    </dgm:pt>
    <dgm:pt modelId="{E34EC31A-E6BE-424D-8066-6F56E60A94DB}" type="pres">
      <dgm:prSet presAssocID="{838FBC8F-9750-4B85-968A-5D91FD42F7D1}" presName="composite3" presStyleCnt="0"/>
      <dgm:spPr/>
    </dgm:pt>
    <dgm:pt modelId="{408E4A56-6A35-4C39-A147-67212208D1A8}" type="pres">
      <dgm:prSet presAssocID="{838FBC8F-9750-4B85-968A-5D91FD42F7D1}" presName="background3" presStyleLbl="node3" presStyleIdx="7" presStyleCnt="29"/>
      <dgm:spPr/>
    </dgm:pt>
    <dgm:pt modelId="{3E927DA1-02F5-4BBA-BA06-85A7AA8788AC}" type="pres">
      <dgm:prSet presAssocID="{838FBC8F-9750-4B85-968A-5D91FD42F7D1}" presName="text3" presStyleLbl="fgAcc3" presStyleIdx="7" presStyleCnt="29" custScaleY="557540">
        <dgm:presLayoutVars>
          <dgm:chPref val="3"/>
        </dgm:presLayoutVars>
      </dgm:prSet>
      <dgm:spPr/>
      <dgm:t>
        <a:bodyPr/>
        <a:lstStyle/>
        <a:p>
          <a:endParaRPr lang="zh-CN" altLang="en-US"/>
        </a:p>
      </dgm:t>
    </dgm:pt>
    <dgm:pt modelId="{8BC32B98-047F-46E6-A06E-2F27CABD9FBF}" type="pres">
      <dgm:prSet presAssocID="{838FBC8F-9750-4B85-968A-5D91FD42F7D1}" presName="hierChild4" presStyleCnt="0"/>
      <dgm:spPr/>
    </dgm:pt>
    <dgm:pt modelId="{E84901C6-891C-40EF-B440-D15F8A9E3301}" type="pres">
      <dgm:prSet presAssocID="{3FCCC89E-0E48-4F42-BC93-D93C61B0FDC5}" presName="Name17" presStyleLbl="parChTrans1D3" presStyleIdx="8" presStyleCnt="29"/>
      <dgm:spPr/>
      <dgm:t>
        <a:bodyPr/>
        <a:lstStyle/>
        <a:p>
          <a:endParaRPr lang="zh-CN" altLang="en-US"/>
        </a:p>
      </dgm:t>
    </dgm:pt>
    <dgm:pt modelId="{0332065A-9773-4B59-8E39-17ADBFF45E81}" type="pres">
      <dgm:prSet presAssocID="{E1D18C44-1883-4B43-9E9E-703D2076AF88}" presName="hierRoot3" presStyleCnt="0"/>
      <dgm:spPr/>
    </dgm:pt>
    <dgm:pt modelId="{08EDB528-38FD-4C80-BCB0-F60BFE5F66A5}" type="pres">
      <dgm:prSet presAssocID="{E1D18C44-1883-4B43-9E9E-703D2076AF88}" presName="composite3" presStyleCnt="0"/>
      <dgm:spPr/>
    </dgm:pt>
    <dgm:pt modelId="{A3A9303F-6646-4C1D-B5C1-124A1234CAD2}" type="pres">
      <dgm:prSet presAssocID="{E1D18C44-1883-4B43-9E9E-703D2076AF88}" presName="background3" presStyleLbl="node3" presStyleIdx="8" presStyleCnt="29"/>
      <dgm:spPr/>
    </dgm:pt>
    <dgm:pt modelId="{E4994B5E-DF89-489C-9113-B9EAC6D8CDE7}" type="pres">
      <dgm:prSet presAssocID="{E1D18C44-1883-4B43-9E9E-703D2076AF88}" presName="text3" presStyleLbl="fgAcc3" presStyleIdx="8" presStyleCnt="29" custScaleY="557540">
        <dgm:presLayoutVars>
          <dgm:chPref val="3"/>
        </dgm:presLayoutVars>
      </dgm:prSet>
      <dgm:spPr/>
      <dgm:t>
        <a:bodyPr/>
        <a:lstStyle/>
        <a:p>
          <a:endParaRPr lang="zh-CN" altLang="en-US"/>
        </a:p>
      </dgm:t>
    </dgm:pt>
    <dgm:pt modelId="{F3518689-16CC-4180-9675-02F58F6ACAB4}" type="pres">
      <dgm:prSet presAssocID="{E1D18C44-1883-4B43-9E9E-703D2076AF88}" presName="hierChild4" presStyleCnt="0"/>
      <dgm:spPr/>
    </dgm:pt>
    <dgm:pt modelId="{DBCDB8C5-9165-46A6-92D4-B4E1EBAA04A7}" type="pres">
      <dgm:prSet presAssocID="{1E4E6B96-DAFA-432A-AC38-5189C45C4174}" presName="Name17" presStyleLbl="parChTrans1D3" presStyleIdx="9" presStyleCnt="29"/>
      <dgm:spPr/>
      <dgm:t>
        <a:bodyPr/>
        <a:lstStyle/>
        <a:p>
          <a:endParaRPr lang="zh-CN" altLang="en-US"/>
        </a:p>
      </dgm:t>
    </dgm:pt>
    <dgm:pt modelId="{FB7FFB2A-DEDD-49DE-8EEB-49AADF3B2792}" type="pres">
      <dgm:prSet presAssocID="{A6FF507F-3512-4DEF-AE10-A595639F469B}" presName="hierRoot3" presStyleCnt="0"/>
      <dgm:spPr/>
    </dgm:pt>
    <dgm:pt modelId="{5AD847F4-842D-4271-8050-9ED8C900CFA0}" type="pres">
      <dgm:prSet presAssocID="{A6FF507F-3512-4DEF-AE10-A595639F469B}" presName="composite3" presStyleCnt="0"/>
      <dgm:spPr/>
    </dgm:pt>
    <dgm:pt modelId="{CCD0A235-4E90-4786-9E56-73B6C16160AA}" type="pres">
      <dgm:prSet presAssocID="{A6FF507F-3512-4DEF-AE10-A595639F469B}" presName="background3" presStyleLbl="node3" presStyleIdx="9" presStyleCnt="29"/>
      <dgm:spPr/>
    </dgm:pt>
    <dgm:pt modelId="{9E9DC3BA-0390-4D4F-B9D0-B199F164BC2E}" type="pres">
      <dgm:prSet presAssocID="{A6FF507F-3512-4DEF-AE10-A595639F469B}" presName="text3" presStyleLbl="fgAcc3" presStyleIdx="9" presStyleCnt="29" custScaleY="556529">
        <dgm:presLayoutVars>
          <dgm:chPref val="3"/>
        </dgm:presLayoutVars>
      </dgm:prSet>
      <dgm:spPr/>
      <dgm:t>
        <a:bodyPr/>
        <a:lstStyle/>
        <a:p>
          <a:endParaRPr lang="zh-CN" altLang="en-US"/>
        </a:p>
      </dgm:t>
    </dgm:pt>
    <dgm:pt modelId="{EDD796D1-ABBB-4D21-B5FE-E7A22EF2410E}" type="pres">
      <dgm:prSet presAssocID="{A6FF507F-3512-4DEF-AE10-A595639F469B}" presName="hierChild4" presStyleCnt="0"/>
      <dgm:spPr/>
    </dgm:pt>
    <dgm:pt modelId="{254B7920-834C-4C83-A141-F93D45878FE2}" type="pres">
      <dgm:prSet presAssocID="{4E36C0E2-851B-4041-A443-319F9AEBFFE0}" presName="Name17" presStyleLbl="parChTrans1D3" presStyleIdx="10" presStyleCnt="29"/>
      <dgm:spPr/>
      <dgm:t>
        <a:bodyPr/>
        <a:lstStyle/>
        <a:p>
          <a:endParaRPr lang="zh-CN" altLang="en-US"/>
        </a:p>
      </dgm:t>
    </dgm:pt>
    <dgm:pt modelId="{C04A528A-2AB1-4B6E-A2F6-14B416DAE405}" type="pres">
      <dgm:prSet presAssocID="{5F2A121A-E616-43B1-9676-204FB23AB5E4}" presName="hierRoot3" presStyleCnt="0"/>
      <dgm:spPr/>
    </dgm:pt>
    <dgm:pt modelId="{BBAE53AC-6FB1-4521-ABCF-3AFFDCF4F8BE}" type="pres">
      <dgm:prSet presAssocID="{5F2A121A-E616-43B1-9676-204FB23AB5E4}" presName="composite3" presStyleCnt="0"/>
      <dgm:spPr/>
    </dgm:pt>
    <dgm:pt modelId="{D845D723-A974-4752-A673-5708EDDE12EF}" type="pres">
      <dgm:prSet presAssocID="{5F2A121A-E616-43B1-9676-204FB23AB5E4}" presName="background3" presStyleLbl="node3" presStyleIdx="10" presStyleCnt="29"/>
      <dgm:spPr/>
    </dgm:pt>
    <dgm:pt modelId="{0D35B06D-D0E5-493C-B3CC-A8737D5B1F03}" type="pres">
      <dgm:prSet presAssocID="{5F2A121A-E616-43B1-9676-204FB23AB5E4}" presName="text3" presStyleLbl="fgAcc3" presStyleIdx="10" presStyleCnt="29" custScaleY="557540">
        <dgm:presLayoutVars>
          <dgm:chPref val="3"/>
        </dgm:presLayoutVars>
      </dgm:prSet>
      <dgm:spPr/>
      <dgm:t>
        <a:bodyPr/>
        <a:lstStyle/>
        <a:p>
          <a:endParaRPr lang="zh-CN" altLang="en-US"/>
        </a:p>
      </dgm:t>
    </dgm:pt>
    <dgm:pt modelId="{CA1AA233-A40D-4DA5-8D97-B8102D8BAD36}" type="pres">
      <dgm:prSet presAssocID="{5F2A121A-E616-43B1-9676-204FB23AB5E4}" presName="hierChild4" presStyleCnt="0"/>
      <dgm:spPr/>
    </dgm:pt>
    <dgm:pt modelId="{C00AD00C-FC5B-4B11-B32E-585764B61E95}" type="pres">
      <dgm:prSet presAssocID="{36F73CD7-3FA3-4306-88C3-C038018E0B33}" presName="Name17" presStyleLbl="parChTrans1D3" presStyleIdx="11" presStyleCnt="29"/>
      <dgm:spPr/>
      <dgm:t>
        <a:bodyPr/>
        <a:lstStyle/>
        <a:p>
          <a:endParaRPr lang="zh-CN" altLang="en-US"/>
        </a:p>
      </dgm:t>
    </dgm:pt>
    <dgm:pt modelId="{9E61CF78-8FF5-44EA-976E-D4F3E9424B5F}" type="pres">
      <dgm:prSet presAssocID="{49226AED-46D9-41A8-B8A6-0040C68FF1AC}" presName="hierRoot3" presStyleCnt="0"/>
      <dgm:spPr/>
    </dgm:pt>
    <dgm:pt modelId="{A634F005-D431-4E1D-ACD2-83CC0B18A7A1}" type="pres">
      <dgm:prSet presAssocID="{49226AED-46D9-41A8-B8A6-0040C68FF1AC}" presName="composite3" presStyleCnt="0"/>
      <dgm:spPr/>
    </dgm:pt>
    <dgm:pt modelId="{256B9ACA-D599-48A3-9F49-3DA92223EDA6}" type="pres">
      <dgm:prSet presAssocID="{49226AED-46D9-41A8-B8A6-0040C68FF1AC}" presName="background3" presStyleLbl="node3" presStyleIdx="11" presStyleCnt="29"/>
      <dgm:spPr/>
    </dgm:pt>
    <dgm:pt modelId="{C55677FA-C228-4A3C-B3D6-0D817AB02F9E}" type="pres">
      <dgm:prSet presAssocID="{49226AED-46D9-41A8-B8A6-0040C68FF1AC}" presName="text3" presStyleLbl="fgAcc3" presStyleIdx="11" presStyleCnt="29" custScaleY="557540">
        <dgm:presLayoutVars>
          <dgm:chPref val="3"/>
        </dgm:presLayoutVars>
      </dgm:prSet>
      <dgm:spPr/>
      <dgm:t>
        <a:bodyPr/>
        <a:lstStyle/>
        <a:p>
          <a:endParaRPr lang="zh-CN" altLang="en-US"/>
        </a:p>
      </dgm:t>
    </dgm:pt>
    <dgm:pt modelId="{72EB77C8-9C84-4AD4-B2BA-1ADC1F281CF8}" type="pres">
      <dgm:prSet presAssocID="{49226AED-46D9-41A8-B8A6-0040C68FF1AC}" presName="hierChild4" presStyleCnt="0"/>
      <dgm:spPr/>
    </dgm:pt>
    <dgm:pt modelId="{8987FB57-192B-4BE7-9C10-0AF1763DBA24}" type="pres">
      <dgm:prSet presAssocID="{BD415692-698A-48B9-ADA3-5B11DF60E9FA}" presName="Name17" presStyleLbl="parChTrans1D3" presStyleIdx="12" presStyleCnt="29"/>
      <dgm:spPr/>
      <dgm:t>
        <a:bodyPr/>
        <a:lstStyle/>
        <a:p>
          <a:endParaRPr lang="zh-CN" altLang="en-US"/>
        </a:p>
      </dgm:t>
    </dgm:pt>
    <dgm:pt modelId="{4E9A0DD4-1BF5-44BE-BEDC-52C6CF32634B}" type="pres">
      <dgm:prSet presAssocID="{F82F865E-FCB5-4C25-830D-B357E51C1A40}" presName="hierRoot3" presStyleCnt="0"/>
      <dgm:spPr/>
    </dgm:pt>
    <dgm:pt modelId="{081C4453-4112-407B-BFCA-07E9BC72606F}" type="pres">
      <dgm:prSet presAssocID="{F82F865E-FCB5-4C25-830D-B357E51C1A40}" presName="composite3" presStyleCnt="0"/>
      <dgm:spPr/>
    </dgm:pt>
    <dgm:pt modelId="{58FF7DE5-2052-4D0B-931E-15B3A90CF7F9}" type="pres">
      <dgm:prSet presAssocID="{F82F865E-FCB5-4C25-830D-B357E51C1A40}" presName="background3" presStyleLbl="node3" presStyleIdx="12" presStyleCnt="29"/>
      <dgm:spPr/>
    </dgm:pt>
    <dgm:pt modelId="{7FD15A02-4931-463E-9BB5-7324416477FD}" type="pres">
      <dgm:prSet presAssocID="{F82F865E-FCB5-4C25-830D-B357E51C1A40}" presName="text3" presStyleLbl="fgAcc3" presStyleIdx="12" presStyleCnt="29" custScaleY="557540">
        <dgm:presLayoutVars>
          <dgm:chPref val="3"/>
        </dgm:presLayoutVars>
      </dgm:prSet>
      <dgm:spPr/>
      <dgm:t>
        <a:bodyPr/>
        <a:lstStyle/>
        <a:p>
          <a:endParaRPr lang="zh-CN" altLang="en-US"/>
        </a:p>
      </dgm:t>
    </dgm:pt>
    <dgm:pt modelId="{3FD5B3B4-064F-48DE-9CD3-B89DFD751D96}" type="pres">
      <dgm:prSet presAssocID="{F82F865E-FCB5-4C25-830D-B357E51C1A40}" presName="hierChild4" presStyleCnt="0"/>
      <dgm:spPr/>
    </dgm:pt>
    <dgm:pt modelId="{A2328341-3CBE-45D8-A9C8-4E3A89AF366F}" type="pres">
      <dgm:prSet presAssocID="{E8CE8D9A-19A8-447C-88DE-1071698C4C90}" presName="Name10" presStyleLbl="parChTrans1D2" presStyleIdx="1" presStyleCnt="2"/>
      <dgm:spPr/>
      <dgm:t>
        <a:bodyPr/>
        <a:lstStyle/>
        <a:p>
          <a:endParaRPr lang="zh-CN" altLang="en-US"/>
        </a:p>
      </dgm:t>
    </dgm:pt>
    <dgm:pt modelId="{A2724F6B-6D0E-448E-A1B0-31CC4B38E847}" type="pres">
      <dgm:prSet presAssocID="{C587CFF1-9701-42AF-BB67-E1710A9672C0}" presName="hierRoot2" presStyleCnt="0"/>
      <dgm:spPr/>
    </dgm:pt>
    <dgm:pt modelId="{699DA606-33AD-44B9-B93F-8DDAD1C71525}" type="pres">
      <dgm:prSet presAssocID="{C587CFF1-9701-42AF-BB67-E1710A9672C0}" presName="composite2" presStyleCnt="0"/>
      <dgm:spPr/>
    </dgm:pt>
    <dgm:pt modelId="{9EB7A78F-DE6E-4824-9F8C-430DE2CCAD36}" type="pres">
      <dgm:prSet presAssocID="{C587CFF1-9701-42AF-BB67-E1710A9672C0}" presName="background2" presStyleLbl="node2" presStyleIdx="1" presStyleCnt="2"/>
      <dgm:spPr/>
    </dgm:pt>
    <dgm:pt modelId="{3AF1B9D6-C5F8-4947-836F-6C4C16A9F924}" type="pres">
      <dgm:prSet presAssocID="{C587CFF1-9701-42AF-BB67-E1710A9672C0}" presName="text2" presStyleLbl="fgAcc2" presStyleIdx="1" presStyleCnt="2" custScaleX="518012" custLinFactY="-80898" custLinFactNeighborY="-100000">
        <dgm:presLayoutVars>
          <dgm:chPref val="3"/>
        </dgm:presLayoutVars>
      </dgm:prSet>
      <dgm:spPr/>
      <dgm:t>
        <a:bodyPr/>
        <a:lstStyle/>
        <a:p>
          <a:endParaRPr lang="zh-CN" altLang="en-US"/>
        </a:p>
      </dgm:t>
    </dgm:pt>
    <dgm:pt modelId="{24787F6F-0B1D-4224-AD13-D4719B75D8BA}" type="pres">
      <dgm:prSet presAssocID="{C587CFF1-9701-42AF-BB67-E1710A9672C0}" presName="hierChild3" presStyleCnt="0"/>
      <dgm:spPr/>
    </dgm:pt>
    <dgm:pt modelId="{D8B356D2-2C1B-49EF-8D03-7D927891E1F7}" type="pres">
      <dgm:prSet presAssocID="{BC04A261-A70A-4957-A799-695493BEFC9D}" presName="Name17" presStyleLbl="parChTrans1D3" presStyleIdx="13" presStyleCnt="29"/>
      <dgm:spPr/>
      <dgm:t>
        <a:bodyPr/>
        <a:lstStyle/>
        <a:p>
          <a:endParaRPr lang="zh-CN" altLang="en-US"/>
        </a:p>
      </dgm:t>
    </dgm:pt>
    <dgm:pt modelId="{4B5A09BD-1297-4F18-AC0D-27591B4B7565}" type="pres">
      <dgm:prSet presAssocID="{CCE7E3D5-E2D9-442E-8523-56E9DEC990A6}" presName="hierRoot3" presStyleCnt="0"/>
      <dgm:spPr/>
    </dgm:pt>
    <dgm:pt modelId="{33939B21-8437-4691-B97F-B492404A3E7C}" type="pres">
      <dgm:prSet presAssocID="{CCE7E3D5-E2D9-442E-8523-56E9DEC990A6}" presName="composite3" presStyleCnt="0"/>
      <dgm:spPr/>
    </dgm:pt>
    <dgm:pt modelId="{877003BF-1E7C-4C53-8247-42BBBCD63579}" type="pres">
      <dgm:prSet presAssocID="{CCE7E3D5-E2D9-442E-8523-56E9DEC990A6}" presName="background3" presStyleLbl="node3" presStyleIdx="13" presStyleCnt="29"/>
      <dgm:spPr/>
    </dgm:pt>
    <dgm:pt modelId="{91722A2C-31E0-4CE4-A154-9438D2658B61}" type="pres">
      <dgm:prSet presAssocID="{CCE7E3D5-E2D9-442E-8523-56E9DEC990A6}" presName="text3" presStyleLbl="fgAcc3" presStyleIdx="13" presStyleCnt="29" custScaleY="1216117">
        <dgm:presLayoutVars>
          <dgm:chPref val="3"/>
        </dgm:presLayoutVars>
      </dgm:prSet>
      <dgm:spPr/>
      <dgm:t>
        <a:bodyPr/>
        <a:lstStyle/>
        <a:p>
          <a:endParaRPr lang="zh-CN" altLang="en-US"/>
        </a:p>
      </dgm:t>
    </dgm:pt>
    <dgm:pt modelId="{202115D5-7B9F-4EE8-A87B-D0524FE9FBA9}" type="pres">
      <dgm:prSet presAssocID="{CCE7E3D5-E2D9-442E-8523-56E9DEC990A6}" presName="hierChild4" presStyleCnt="0"/>
      <dgm:spPr/>
    </dgm:pt>
    <dgm:pt modelId="{FB3E0BD2-DBC0-46B1-8A01-47B7F345D76B}" type="pres">
      <dgm:prSet presAssocID="{9E50598A-A918-487B-B907-172D9B4080DC}" presName="Name17" presStyleLbl="parChTrans1D3" presStyleIdx="14" presStyleCnt="29"/>
      <dgm:spPr/>
      <dgm:t>
        <a:bodyPr/>
        <a:lstStyle/>
        <a:p>
          <a:endParaRPr lang="zh-CN" altLang="en-US"/>
        </a:p>
      </dgm:t>
    </dgm:pt>
    <dgm:pt modelId="{94553768-8173-4A98-B1E1-F50535C5522F}" type="pres">
      <dgm:prSet presAssocID="{0912D197-1DAF-41B6-A999-F5651BD19531}" presName="hierRoot3" presStyleCnt="0"/>
      <dgm:spPr/>
    </dgm:pt>
    <dgm:pt modelId="{A56293F6-8251-4388-A9F6-6472D2690EDB}" type="pres">
      <dgm:prSet presAssocID="{0912D197-1DAF-41B6-A999-F5651BD19531}" presName="composite3" presStyleCnt="0"/>
      <dgm:spPr/>
    </dgm:pt>
    <dgm:pt modelId="{36C0BE51-509E-4594-9401-76C26F049040}" type="pres">
      <dgm:prSet presAssocID="{0912D197-1DAF-41B6-A999-F5651BD19531}" presName="background3" presStyleLbl="node3" presStyleIdx="14" presStyleCnt="29"/>
      <dgm:spPr/>
    </dgm:pt>
    <dgm:pt modelId="{980D1320-9E2F-496B-8A8A-00D59F6E89AC}" type="pres">
      <dgm:prSet presAssocID="{0912D197-1DAF-41B6-A999-F5651BD19531}" presName="text3" presStyleLbl="fgAcc3" presStyleIdx="14" presStyleCnt="29" custScaleY="1216117">
        <dgm:presLayoutVars>
          <dgm:chPref val="3"/>
        </dgm:presLayoutVars>
      </dgm:prSet>
      <dgm:spPr/>
      <dgm:t>
        <a:bodyPr/>
        <a:lstStyle/>
        <a:p>
          <a:endParaRPr lang="zh-CN" altLang="en-US"/>
        </a:p>
      </dgm:t>
    </dgm:pt>
    <dgm:pt modelId="{AA1BFA56-920E-4115-B3C6-FBD2AF5A8CE7}" type="pres">
      <dgm:prSet presAssocID="{0912D197-1DAF-41B6-A999-F5651BD19531}" presName="hierChild4" presStyleCnt="0"/>
      <dgm:spPr/>
    </dgm:pt>
    <dgm:pt modelId="{872BA508-603B-4935-A375-7F874F5E5721}" type="pres">
      <dgm:prSet presAssocID="{91D9A693-1BA2-42FF-A4E5-36AD741BFC58}" presName="Name17" presStyleLbl="parChTrans1D3" presStyleIdx="15" presStyleCnt="29"/>
      <dgm:spPr/>
      <dgm:t>
        <a:bodyPr/>
        <a:lstStyle/>
        <a:p>
          <a:endParaRPr lang="zh-CN" altLang="en-US"/>
        </a:p>
      </dgm:t>
    </dgm:pt>
    <dgm:pt modelId="{EA3166FE-7EE1-47B8-A8D9-F5F7FE94BCDD}" type="pres">
      <dgm:prSet presAssocID="{FD8EB539-DCB0-4E8B-8E36-D10FE673CC7D}" presName="hierRoot3" presStyleCnt="0"/>
      <dgm:spPr/>
    </dgm:pt>
    <dgm:pt modelId="{2D66ABBE-1B53-4F52-AE1B-4F0EFFC0CA1B}" type="pres">
      <dgm:prSet presAssocID="{FD8EB539-DCB0-4E8B-8E36-D10FE673CC7D}" presName="composite3" presStyleCnt="0"/>
      <dgm:spPr/>
    </dgm:pt>
    <dgm:pt modelId="{5602A70E-D44B-4D1A-BE99-C5F5B333B8E6}" type="pres">
      <dgm:prSet presAssocID="{FD8EB539-DCB0-4E8B-8E36-D10FE673CC7D}" presName="background3" presStyleLbl="node3" presStyleIdx="15" presStyleCnt="29"/>
      <dgm:spPr/>
    </dgm:pt>
    <dgm:pt modelId="{C43CF916-CDC3-46F8-8939-385EBF1DE2E6}" type="pres">
      <dgm:prSet presAssocID="{FD8EB539-DCB0-4E8B-8E36-D10FE673CC7D}" presName="text3" presStyleLbl="fgAcc3" presStyleIdx="15" presStyleCnt="29" custScaleY="1216117">
        <dgm:presLayoutVars>
          <dgm:chPref val="3"/>
        </dgm:presLayoutVars>
      </dgm:prSet>
      <dgm:spPr/>
      <dgm:t>
        <a:bodyPr/>
        <a:lstStyle/>
        <a:p>
          <a:endParaRPr lang="zh-CN" altLang="en-US"/>
        </a:p>
      </dgm:t>
    </dgm:pt>
    <dgm:pt modelId="{2FFD384C-34DE-4999-8129-1728E178EC51}" type="pres">
      <dgm:prSet presAssocID="{FD8EB539-DCB0-4E8B-8E36-D10FE673CC7D}" presName="hierChild4" presStyleCnt="0"/>
      <dgm:spPr/>
    </dgm:pt>
    <dgm:pt modelId="{B9C1EA39-41A5-4B9C-8B21-BBF0D57AC3EA}" type="pres">
      <dgm:prSet presAssocID="{BE50535C-9534-4DA5-9BD8-40B8D05EBB2A}" presName="Name17" presStyleLbl="parChTrans1D3" presStyleIdx="16" presStyleCnt="29"/>
      <dgm:spPr/>
      <dgm:t>
        <a:bodyPr/>
        <a:lstStyle/>
        <a:p>
          <a:endParaRPr lang="zh-CN" altLang="en-US"/>
        </a:p>
      </dgm:t>
    </dgm:pt>
    <dgm:pt modelId="{F591E0A2-4585-4F34-A3D0-85C9D5E087E6}" type="pres">
      <dgm:prSet presAssocID="{4D837272-9058-4A25-9E18-4155B46E57BF}" presName="hierRoot3" presStyleCnt="0"/>
      <dgm:spPr/>
    </dgm:pt>
    <dgm:pt modelId="{45FFBECE-18A2-4D02-BA8D-9C13AF707AEC}" type="pres">
      <dgm:prSet presAssocID="{4D837272-9058-4A25-9E18-4155B46E57BF}" presName="composite3" presStyleCnt="0"/>
      <dgm:spPr/>
    </dgm:pt>
    <dgm:pt modelId="{CA814F2A-E1E0-4295-BC15-1CE0620ECC0C}" type="pres">
      <dgm:prSet presAssocID="{4D837272-9058-4A25-9E18-4155B46E57BF}" presName="background3" presStyleLbl="node3" presStyleIdx="16" presStyleCnt="29"/>
      <dgm:spPr/>
    </dgm:pt>
    <dgm:pt modelId="{5ECD9FB2-559E-4377-AF58-524D0557437E}" type="pres">
      <dgm:prSet presAssocID="{4D837272-9058-4A25-9E18-4155B46E57BF}" presName="text3" presStyleLbl="fgAcc3" presStyleIdx="16" presStyleCnt="29" custScaleY="1216117">
        <dgm:presLayoutVars>
          <dgm:chPref val="3"/>
        </dgm:presLayoutVars>
      </dgm:prSet>
      <dgm:spPr/>
      <dgm:t>
        <a:bodyPr/>
        <a:lstStyle/>
        <a:p>
          <a:endParaRPr lang="zh-CN" altLang="en-US"/>
        </a:p>
      </dgm:t>
    </dgm:pt>
    <dgm:pt modelId="{A6529ACA-2B01-40ED-A984-305148DCB3F3}" type="pres">
      <dgm:prSet presAssocID="{4D837272-9058-4A25-9E18-4155B46E57BF}" presName="hierChild4" presStyleCnt="0"/>
      <dgm:spPr/>
    </dgm:pt>
    <dgm:pt modelId="{B8EAEDA3-426C-4F79-8B4A-31698C33CC2A}" type="pres">
      <dgm:prSet presAssocID="{83DCE177-A849-48A7-B201-3FA39147CDFE}" presName="Name17" presStyleLbl="parChTrans1D3" presStyleIdx="17" presStyleCnt="29"/>
      <dgm:spPr/>
      <dgm:t>
        <a:bodyPr/>
        <a:lstStyle/>
        <a:p>
          <a:endParaRPr lang="zh-CN" altLang="en-US"/>
        </a:p>
      </dgm:t>
    </dgm:pt>
    <dgm:pt modelId="{A337B27F-996C-44B5-9219-C8A0FFF927D1}" type="pres">
      <dgm:prSet presAssocID="{070B9641-D304-459F-BB01-0C3619ECD0D0}" presName="hierRoot3" presStyleCnt="0"/>
      <dgm:spPr/>
    </dgm:pt>
    <dgm:pt modelId="{1EA797F6-9625-4477-81F9-89092AEDB939}" type="pres">
      <dgm:prSet presAssocID="{070B9641-D304-459F-BB01-0C3619ECD0D0}" presName="composite3" presStyleCnt="0"/>
      <dgm:spPr/>
    </dgm:pt>
    <dgm:pt modelId="{0B01175D-F6A2-4151-91EF-3D77DACA6B94}" type="pres">
      <dgm:prSet presAssocID="{070B9641-D304-459F-BB01-0C3619ECD0D0}" presName="background3" presStyleLbl="node3" presStyleIdx="17" presStyleCnt="29"/>
      <dgm:spPr/>
    </dgm:pt>
    <dgm:pt modelId="{91FD2289-D5B2-4A92-8C17-3D1506041ECC}" type="pres">
      <dgm:prSet presAssocID="{070B9641-D304-459F-BB01-0C3619ECD0D0}" presName="text3" presStyleLbl="fgAcc3" presStyleIdx="17" presStyleCnt="29" custScaleY="1216117">
        <dgm:presLayoutVars>
          <dgm:chPref val="3"/>
        </dgm:presLayoutVars>
      </dgm:prSet>
      <dgm:spPr/>
      <dgm:t>
        <a:bodyPr/>
        <a:lstStyle/>
        <a:p>
          <a:endParaRPr lang="zh-CN" altLang="en-US"/>
        </a:p>
      </dgm:t>
    </dgm:pt>
    <dgm:pt modelId="{4A73C2B7-C23B-4DD5-8A34-EB6062C58318}" type="pres">
      <dgm:prSet presAssocID="{070B9641-D304-459F-BB01-0C3619ECD0D0}" presName="hierChild4" presStyleCnt="0"/>
      <dgm:spPr/>
    </dgm:pt>
    <dgm:pt modelId="{550BAA1C-1C19-4D48-8C77-4378B16D3796}" type="pres">
      <dgm:prSet presAssocID="{2C801111-88B5-440C-B335-BB355EBCDD19}" presName="Name17" presStyleLbl="parChTrans1D3" presStyleIdx="18" presStyleCnt="29"/>
      <dgm:spPr/>
      <dgm:t>
        <a:bodyPr/>
        <a:lstStyle/>
        <a:p>
          <a:endParaRPr lang="zh-CN" altLang="en-US"/>
        </a:p>
      </dgm:t>
    </dgm:pt>
    <dgm:pt modelId="{1F47E34E-1743-4F8A-8941-46F3CCBB533D}" type="pres">
      <dgm:prSet presAssocID="{90DE265C-D7F4-48F9-A8B2-ED1D85BB39FC}" presName="hierRoot3" presStyleCnt="0"/>
      <dgm:spPr/>
    </dgm:pt>
    <dgm:pt modelId="{0BAAB1CD-8483-4ABB-8EDB-E299EFB667DE}" type="pres">
      <dgm:prSet presAssocID="{90DE265C-D7F4-48F9-A8B2-ED1D85BB39FC}" presName="composite3" presStyleCnt="0"/>
      <dgm:spPr/>
    </dgm:pt>
    <dgm:pt modelId="{F10A5394-4295-403A-97DD-79D423A1C102}" type="pres">
      <dgm:prSet presAssocID="{90DE265C-D7F4-48F9-A8B2-ED1D85BB39FC}" presName="background3" presStyleLbl="node3" presStyleIdx="18" presStyleCnt="29"/>
      <dgm:spPr/>
    </dgm:pt>
    <dgm:pt modelId="{4842ECDE-8A8A-4131-A0C5-E7DFA1E6D5AD}" type="pres">
      <dgm:prSet presAssocID="{90DE265C-D7F4-48F9-A8B2-ED1D85BB39FC}" presName="text3" presStyleLbl="fgAcc3" presStyleIdx="18" presStyleCnt="29" custScaleY="1216117">
        <dgm:presLayoutVars>
          <dgm:chPref val="3"/>
        </dgm:presLayoutVars>
      </dgm:prSet>
      <dgm:spPr/>
      <dgm:t>
        <a:bodyPr/>
        <a:lstStyle/>
        <a:p>
          <a:endParaRPr lang="zh-CN" altLang="en-US"/>
        </a:p>
      </dgm:t>
    </dgm:pt>
    <dgm:pt modelId="{B36CE187-BAEC-4D1B-81E7-890F8C699255}" type="pres">
      <dgm:prSet presAssocID="{90DE265C-D7F4-48F9-A8B2-ED1D85BB39FC}" presName="hierChild4" presStyleCnt="0"/>
      <dgm:spPr/>
    </dgm:pt>
    <dgm:pt modelId="{A60908D1-A39F-46C6-A3D1-7DDF70FEFAAF}" type="pres">
      <dgm:prSet presAssocID="{8797F8F8-C9F5-4F0A-9E93-8B887C0B3DB7}" presName="Name17" presStyleLbl="parChTrans1D3" presStyleIdx="19" presStyleCnt="29"/>
      <dgm:spPr/>
      <dgm:t>
        <a:bodyPr/>
        <a:lstStyle/>
        <a:p>
          <a:endParaRPr lang="zh-CN" altLang="en-US"/>
        </a:p>
      </dgm:t>
    </dgm:pt>
    <dgm:pt modelId="{465CB456-EA9F-4BF0-B259-10CA39FF3063}" type="pres">
      <dgm:prSet presAssocID="{6153E98B-CA9A-4136-A9F1-9959FB4E9729}" presName="hierRoot3" presStyleCnt="0"/>
      <dgm:spPr/>
    </dgm:pt>
    <dgm:pt modelId="{2E39CC91-D017-4CA0-8330-6FEBFDDDC31D}" type="pres">
      <dgm:prSet presAssocID="{6153E98B-CA9A-4136-A9F1-9959FB4E9729}" presName="composite3" presStyleCnt="0"/>
      <dgm:spPr/>
    </dgm:pt>
    <dgm:pt modelId="{A04C3E64-CC3D-4C4D-86BD-BA00098C8ED7}" type="pres">
      <dgm:prSet presAssocID="{6153E98B-CA9A-4136-A9F1-9959FB4E9729}" presName="background3" presStyleLbl="node3" presStyleIdx="19" presStyleCnt="29"/>
      <dgm:spPr/>
    </dgm:pt>
    <dgm:pt modelId="{2DB9793E-A182-4A68-877B-C6FD6E148F02}" type="pres">
      <dgm:prSet presAssocID="{6153E98B-CA9A-4136-A9F1-9959FB4E9729}" presName="text3" presStyleLbl="fgAcc3" presStyleIdx="19" presStyleCnt="29" custScaleY="1216117">
        <dgm:presLayoutVars>
          <dgm:chPref val="3"/>
        </dgm:presLayoutVars>
      </dgm:prSet>
      <dgm:spPr/>
      <dgm:t>
        <a:bodyPr/>
        <a:lstStyle/>
        <a:p>
          <a:endParaRPr lang="zh-CN" altLang="en-US"/>
        </a:p>
      </dgm:t>
    </dgm:pt>
    <dgm:pt modelId="{CAAE333F-C75B-4752-A424-C148156A0D37}" type="pres">
      <dgm:prSet presAssocID="{6153E98B-CA9A-4136-A9F1-9959FB4E9729}" presName="hierChild4" presStyleCnt="0"/>
      <dgm:spPr/>
    </dgm:pt>
    <dgm:pt modelId="{3EFC5630-5554-40F7-8E13-640A71950A03}" type="pres">
      <dgm:prSet presAssocID="{F0C910B0-0B8E-4CE6-A1B5-F68D206203AC}" presName="Name17" presStyleLbl="parChTrans1D3" presStyleIdx="20" presStyleCnt="29"/>
      <dgm:spPr/>
      <dgm:t>
        <a:bodyPr/>
        <a:lstStyle/>
        <a:p>
          <a:endParaRPr lang="zh-CN" altLang="en-US"/>
        </a:p>
      </dgm:t>
    </dgm:pt>
    <dgm:pt modelId="{0E8CDF24-7B9A-4D47-BDE2-83C418AC7186}" type="pres">
      <dgm:prSet presAssocID="{B6551A81-CA6F-4E82-8C76-6FD4EE85AA5E}" presName="hierRoot3" presStyleCnt="0"/>
      <dgm:spPr/>
    </dgm:pt>
    <dgm:pt modelId="{FD1CEA53-AA11-43B8-BF42-78153E29CDC0}" type="pres">
      <dgm:prSet presAssocID="{B6551A81-CA6F-4E82-8C76-6FD4EE85AA5E}" presName="composite3" presStyleCnt="0"/>
      <dgm:spPr/>
    </dgm:pt>
    <dgm:pt modelId="{EB47981D-58D5-4C3D-AFF6-F69CA4BCBE3E}" type="pres">
      <dgm:prSet presAssocID="{B6551A81-CA6F-4E82-8C76-6FD4EE85AA5E}" presName="background3" presStyleLbl="node3" presStyleIdx="20" presStyleCnt="29"/>
      <dgm:spPr/>
    </dgm:pt>
    <dgm:pt modelId="{0DBE66DD-7E66-4D20-A27B-6C2AE9E11405}" type="pres">
      <dgm:prSet presAssocID="{B6551A81-CA6F-4E82-8C76-6FD4EE85AA5E}" presName="text3" presStyleLbl="fgAcc3" presStyleIdx="20" presStyleCnt="29" custScaleY="1209369">
        <dgm:presLayoutVars>
          <dgm:chPref val="3"/>
        </dgm:presLayoutVars>
      </dgm:prSet>
      <dgm:spPr/>
      <dgm:t>
        <a:bodyPr/>
        <a:lstStyle/>
        <a:p>
          <a:endParaRPr lang="zh-CN" altLang="en-US"/>
        </a:p>
      </dgm:t>
    </dgm:pt>
    <dgm:pt modelId="{098EDBAC-A938-4A53-8D30-04E891192354}" type="pres">
      <dgm:prSet presAssocID="{B6551A81-CA6F-4E82-8C76-6FD4EE85AA5E}" presName="hierChild4" presStyleCnt="0"/>
      <dgm:spPr/>
    </dgm:pt>
    <dgm:pt modelId="{90142411-BA8D-4330-8285-5A58CFBA2131}" type="pres">
      <dgm:prSet presAssocID="{85CE3DDB-7E05-4336-8440-A575CEC9460F}" presName="Name17" presStyleLbl="parChTrans1D3" presStyleIdx="21" presStyleCnt="29"/>
      <dgm:spPr/>
      <dgm:t>
        <a:bodyPr/>
        <a:lstStyle/>
        <a:p>
          <a:endParaRPr lang="zh-CN" altLang="en-US"/>
        </a:p>
      </dgm:t>
    </dgm:pt>
    <dgm:pt modelId="{389D1376-57FA-47FA-99DB-322E27FCBA72}" type="pres">
      <dgm:prSet presAssocID="{AC929453-BA64-4214-AEEE-1444DD5B3981}" presName="hierRoot3" presStyleCnt="0"/>
      <dgm:spPr/>
    </dgm:pt>
    <dgm:pt modelId="{CB4948C6-A400-4E7A-9FDF-160F6E229048}" type="pres">
      <dgm:prSet presAssocID="{AC929453-BA64-4214-AEEE-1444DD5B3981}" presName="composite3" presStyleCnt="0"/>
      <dgm:spPr/>
    </dgm:pt>
    <dgm:pt modelId="{978FACFF-C20E-4E7D-A1E3-B4C1DB701D98}" type="pres">
      <dgm:prSet presAssocID="{AC929453-BA64-4214-AEEE-1444DD5B3981}" presName="background3" presStyleLbl="node3" presStyleIdx="21" presStyleCnt="29"/>
      <dgm:spPr/>
    </dgm:pt>
    <dgm:pt modelId="{477A95AF-1B69-4E94-9D2C-34281333FE82}" type="pres">
      <dgm:prSet presAssocID="{AC929453-BA64-4214-AEEE-1444DD5B3981}" presName="text3" presStyleLbl="fgAcc3" presStyleIdx="21" presStyleCnt="29" custScaleY="1216117">
        <dgm:presLayoutVars>
          <dgm:chPref val="3"/>
        </dgm:presLayoutVars>
      </dgm:prSet>
      <dgm:spPr/>
      <dgm:t>
        <a:bodyPr/>
        <a:lstStyle/>
        <a:p>
          <a:endParaRPr lang="zh-CN" altLang="en-US"/>
        </a:p>
      </dgm:t>
    </dgm:pt>
    <dgm:pt modelId="{FA89E8E5-B1C4-4919-B30D-596EFEC40F39}" type="pres">
      <dgm:prSet presAssocID="{AC929453-BA64-4214-AEEE-1444DD5B3981}" presName="hierChild4" presStyleCnt="0"/>
      <dgm:spPr/>
    </dgm:pt>
    <dgm:pt modelId="{596B422B-9DCD-4DAE-B669-4A6D4A7E5AF9}" type="pres">
      <dgm:prSet presAssocID="{D3D8834E-7A20-4DF6-A476-3D9B3E4F17A0}" presName="Name17" presStyleLbl="parChTrans1D3" presStyleIdx="22" presStyleCnt="29"/>
      <dgm:spPr/>
      <dgm:t>
        <a:bodyPr/>
        <a:lstStyle/>
        <a:p>
          <a:endParaRPr lang="zh-CN" altLang="en-US"/>
        </a:p>
      </dgm:t>
    </dgm:pt>
    <dgm:pt modelId="{5AE6823F-C582-4639-9D09-6EC40DBEF2E4}" type="pres">
      <dgm:prSet presAssocID="{8A7190AB-C267-4758-9EC3-BA36E3A18F38}" presName="hierRoot3" presStyleCnt="0"/>
      <dgm:spPr/>
    </dgm:pt>
    <dgm:pt modelId="{C3AFB76E-C932-4EF9-8DAD-D27CDB0B6AF5}" type="pres">
      <dgm:prSet presAssocID="{8A7190AB-C267-4758-9EC3-BA36E3A18F38}" presName="composite3" presStyleCnt="0"/>
      <dgm:spPr/>
    </dgm:pt>
    <dgm:pt modelId="{FD5801C7-1ACA-4DEC-9B7F-0D785F46D76F}" type="pres">
      <dgm:prSet presAssocID="{8A7190AB-C267-4758-9EC3-BA36E3A18F38}" presName="background3" presStyleLbl="node3" presStyleIdx="22" presStyleCnt="29"/>
      <dgm:spPr/>
    </dgm:pt>
    <dgm:pt modelId="{BFC14797-F2E2-4A5C-824C-AD249D93B1FE}" type="pres">
      <dgm:prSet presAssocID="{8A7190AB-C267-4758-9EC3-BA36E3A18F38}" presName="text3" presStyleLbl="fgAcc3" presStyleIdx="22" presStyleCnt="29" custScaleY="1216117">
        <dgm:presLayoutVars>
          <dgm:chPref val="3"/>
        </dgm:presLayoutVars>
      </dgm:prSet>
      <dgm:spPr/>
      <dgm:t>
        <a:bodyPr/>
        <a:lstStyle/>
        <a:p>
          <a:endParaRPr lang="zh-CN" altLang="en-US"/>
        </a:p>
      </dgm:t>
    </dgm:pt>
    <dgm:pt modelId="{E054E6A8-70B9-42DE-B738-8EF9B6F29AFA}" type="pres">
      <dgm:prSet presAssocID="{8A7190AB-C267-4758-9EC3-BA36E3A18F38}" presName="hierChild4" presStyleCnt="0"/>
      <dgm:spPr/>
    </dgm:pt>
    <dgm:pt modelId="{B73B444A-1ECA-43F2-89AB-BEC39F516B76}" type="pres">
      <dgm:prSet presAssocID="{32D92883-2B90-4E6B-80FB-5BAE466B82EA}" presName="Name17" presStyleLbl="parChTrans1D3" presStyleIdx="23" presStyleCnt="29"/>
      <dgm:spPr/>
      <dgm:t>
        <a:bodyPr/>
        <a:lstStyle/>
        <a:p>
          <a:endParaRPr lang="zh-CN" altLang="en-US"/>
        </a:p>
      </dgm:t>
    </dgm:pt>
    <dgm:pt modelId="{35744B6E-1EA7-4815-B599-6705F9EBC4B1}" type="pres">
      <dgm:prSet presAssocID="{F6EDBACE-8319-4D3D-AF64-3B2101BA9EDC}" presName="hierRoot3" presStyleCnt="0"/>
      <dgm:spPr/>
    </dgm:pt>
    <dgm:pt modelId="{8997149A-662D-4DFC-B912-9FCA95E4EDBE}" type="pres">
      <dgm:prSet presAssocID="{F6EDBACE-8319-4D3D-AF64-3B2101BA9EDC}" presName="composite3" presStyleCnt="0"/>
      <dgm:spPr/>
    </dgm:pt>
    <dgm:pt modelId="{A21146A3-411E-4F9A-8103-B6CE593F369B}" type="pres">
      <dgm:prSet presAssocID="{F6EDBACE-8319-4D3D-AF64-3B2101BA9EDC}" presName="background3" presStyleLbl="node3" presStyleIdx="23" presStyleCnt="29"/>
      <dgm:spPr/>
    </dgm:pt>
    <dgm:pt modelId="{321BE2FE-6D6F-46CA-8EFE-9AFEED23B141}" type="pres">
      <dgm:prSet presAssocID="{F6EDBACE-8319-4D3D-AF64-3B2101BA9EDC}" presName="text3" presStyleLbl="fgAcc3" presStyleIdx="23" presStyleCnt="29" custScaleY="1216117">
        <dgm:presLayoutVars>
          <dgm:chPref val="3"/>
        </dgm:presLayoutVars>
      </dgm:prSet>
      <dgm:spPr/>
      <dgm:t>
        <a:bodyPr/>
        <a:lstStyle/>
        <a:p>
          <a:endParaRPr lang="zh-CN" altLang="en-US"/>
        </a:p>
      </dgm:t>
    </dgm:pt>
    <dgm:pt modelId="{C901FFF8-FE0B-45DB-BB91-E1584EAE9802}" type="pres">
      <dgm:prSet presAssocID="{F6EDBACE-8319-4D3D-AF64-3B2101BA9EDC}" presName="hierChild4" presStyleCnt="0"/>
      <dgm:spPr/>
    </dgm:pt>
    <dgm:pt modelId="{0F9C04EA-326E-4305-8F6E-6F592772C1AE}" type="pres">
      <dgm:prSet presAssocID="{9D1BAE48-3A7E-4537-91F8-D5D885F001B2}" presName="Name17" presStyleLbl="parChTrans1D3" presStyleIdx="24" presStyleCnt="29"/>
      <dgm:spPr/>
      <dgm:t>
        <a:bodyPr/>
        <a:lstStyle/>
        <a:p>
          <a:endParaRPr lang="zh-CN" altLang="en-US"/>
        </a:p>
      </dgm:t>
    </dgm:pt>
    <dgm:pt modelId="{0F467491-0CB2-4406-BB68-E552CCB1B8F7}" type="pres">
      <dgm:prSet presAssocID="{E0D99204-7073-47F1-B4DA-FE524EC3AC56}" presName="hierRoot3" presStyleCnt="0"/>
      <dgm:spPr/>
    </dgm:pt>
    <dgm:pt modelId="{235F0466-7E3E-4F67-B8DA-CDC66DE81089}" type="pres">
      <dgm:prSet presAssocID="{E0D99204-7073-47F1-B4DA-FE524EC3AC56}" presName="composite3" presStyleCnt="0"/>
      <dgm:spPr/>
    </dgm:pt>
    <dgm:pt modelId="{007EFBF6-6785-46A0-9E78-78197B0E6907}" type="pres">
      <dgm:prSet presAssocID="{E0D99204-7073-47F1-B4DA-FE524EC3AC56}" presName="background3" presStyleLbl="node3" presStyleIdx="24" presStyleCnt="29"/>
      <dgm:spPr/>
    </dgm:pt>
    <dgm:pt modelId="{ECFBC600-29AA-432A-8110-E9D3ADF4B226}" type="pres">
      <dgm:prSet presAssocID="{E0D99204-7073-47F1-B4DA-FE524EC3AC56}" presName="text3" presStyleLbl="fgAcc3" presStyleIdx="24" presStyleCnt="29" custScaleY="1216117">
        <dgm:presLayoutVars>
          <dgm:chPref val="3"/>
        </dgm:presLayoutVars>
      </dgm:prSet>
      <dgm:spPr/>
      <dgm:t>
        <a:bodyPr/>
        <a:lstStyle/>
        <a:p>
          <a:endParaRPr lang="zh-CN" altLang="en-US"/>
        </a:p>
      </dgm:t>
    </dgm:pt>
    <dgm:pt modelId="{9B31C51D-97BB-4295-BDFE-1B7F5AB5CB68}" type="pres">
      <dgm:prSet presAssocID="{E0D99204-7073-47F1-B4DA-FE524EC3AC56}" presName="hierChild4" presStyleCnt="0"/>
      <dgm:spPr/>
    </dgm:pt>
    <dgm:pt modelId="{72235F4A-F0B1-4052-AD87-763B722C0235}" type="pres">
      <dgm:prSet presAssocID="{7C4C6380-2AE5-458A-BC97-5C025661C61C}" presName="Name17" presStyleLbl="parChTrans1D3" presStyleIdx="25" presStyleCnt="29"/>
      <dgm:spPr/>
      <dgm:t>
        <a:bodyPr/>
        <a:lstStyle/>
        <a:p>
          <a:endParaRPr lang="zh-CN" altLang="en-US"/>
        </a:p>
      </dgm:t>
    </dgm:pt>
    <dgm:pt modelId="{C7853766-D15A-4584-96CE-3E21BB04151D}" type="pres">
      <dgm:prSet presAssocID="{7634676C-09F4-4EB1-A164-2E6DE9EF0B85}" presName="hierRoot3" presStyleCnt="0"/>
      <dgm:spPr/>
    </dgm:pt>
    <dgm:pt modelId="{CA91A78F-418A-491D-BDAC-AD373DB9A4A9}" type="pres">
      <dgm:prSet presAssocID="{7634676C-09F4-4EB1-A164-2E6DE9EF0B85}" presName="composite3" presStyleCnt="0"/>
      <dgm:spPr/>
    </dgm:pt>
    <dgm:pt modelId="{40122D87-4D45-4091-BE6D-0CC98151B4A3}" type="pres">
      <dgm:prSet presAssocID="{7634676C-09F4-4EB1-A164-2E6DE9EF0B85}" presName="background3" presStyleLbl="node3" presStyleIdx="25" presStyleCnt="29"/>
      <dgm:spPr/>
    </dgm:pt>
    <dgm:pt modelId="{D7E8A85B-07EF-4C36-8636-6A3853DA25F1}" type="pres">
      <dgm:prSet presAssocID="{7634676C-09F4-4EB1-A164-2E6DE9EF0B85}" presName="text3" presStyleLbl="fgAcc3" presStyleIdx="25" presStyleCnt="29" custScaleY="1216117">
        <dgm:presLayoutVars>
          <dgm:chPref val="3"/>
        </dgm:presLayoutVars>
      </dgm:prSet>
      <dgm:spPr/>
      <dgm:t>
        <a:bodyPr/>
        <a:lstStyle/>
        <a:p>
          <a:endParaRPr lang="zh-CN" altLang="en-US"/>
        </a:p>
      </dgm:t>
    </dgm:pt>
    <dgm:pt modelId="{5705DE23-0A78-4F63-9CE4-592AE639B5C5}" type="pres">
      <dgm:prSet presAssocID="{7634676C-09F4-4EB1-A164-2E6DE9EF0B85}" presName="hierChild4" presStyleCnt="0"/>
      <dgm:spPr/>
    </dgm:pt>
    <dgm:pt modelId="{A42DB77B-6817-48F8-9F95-31E78B2762CB}" type="pres">
      <dgm:prSet presAssocID="{0E21AF72-A250-432B-A6FC-1706DC2D762B}" presName="Name17" presStyleLbl="parChTrans1D3" presStyleIdx="26" presStyleCnt="29"/>
      <dgm:spPr/>
      <dgm:t>
        <a:bodyPr/>
        <a:lstStyle/>
        <a:p>
          <a:endParaRPr lang="zh-CN" altLang="en-US"/>
        </a:p>
      </dgm:t>
    </dgm:pt>
    <dgm:pt modelId="{C7F45AFF-8AA3-429F-9284-3C9739AEFBBD}" type="pres">
      <dgm:prSet presAssocID="{26499646-BA9C-4E94-8741-F2A73CFDBF55}" presName="hierRoot3" presStyleCnt="0"/>
      <dgm:spPr/>
    </dgm:pt>
    <dgm:pt modelId="{2E96AA1B-7065-48DE-9953-1CE024C07747}" type="pres">
      <dgm:prSet presAssocID="{26499646-BA9C-4E94-8741-F2A73CFDBF55}" presName="composite3" presStyleCnt="0"/>
      <dgm:spPr/>
    </dgm:pt>
    <dgm:pt modelId="{0DD81659-CFB2-4323-B89C-942A8326F671}" type="pres">
      <dgm:prSet presAssocID="{26499646-BA9C-4E94-8741-F2A73CFDBF55}" presName="background3" presStyleLbl="node3" presStyleIdx="26" presStyleCnt="29"/>
      <dgm:spPr/>
    </dgm:pt>
    <dgm:pt modelId="{18C3F579-8BE9-4170-8B9F-5F44D2E084E4}" type="pres">
      <dgm:prSet presAssocID="{26499646-BA9C-4E94-8741-F2A73CFDBF55}" presName="text3" presStyleLbl="fgAcc3" presStyleIdx="26" presStyleCnt="29" custScaleY="1216117">
        <dgm:presLayoutVars>
          <dgm:chPref val="3"/>
        </dgm:presLayoutVars>
      </dgm:prSet>
      <dgm:spPr/>
      <dgm:t>
        <a:bodyPr/>
        <a:lstStyle/>
        <a:p>
          <a:endParaRPr lang="zh-CN" altLang="en-US"/>
        </a:p>
      </dgm:t>
    </dgm:pt>
    <dgm:pt modelId="{4F3B1EA0-C346-4084-8CE2-F89B6807502B}" type="pres">
      <dgm:prSet presAssocID="{26499646-BA9C-4E94-8741-F2A73CFDBF55}" presName="hierChild4" presStyleCnt="0"/>
      <dgm:spPr/>
    </dgm:pt>
    <dgm:pt modelId="{582251B3-3F51-4435-92FB-76786A3874A2}" type="pres">
      <dgm:prSet presAssocID="{A338D293-EBE0-433B-BAD1-C7140070D67B}" presName="Name17" presStyleLbl="parChTrans1D3" presStyleIdx="27" presStyleCnt="29"/>
      <dgm:spPr/>
      <dgm:t>
        <a:bodyPr/>
        <a:lstStyle/>
        <a:p>
          <a:endParaRPr lang="zh-CN" altLang="en-US"/>
        </a:p>
      </dgm:t>
    </dgm:pt>
    <dgm:pt modelId="{D5DF618A-9D07-484B-B694-00A25E25715B}" type="pres">
      <dgm:prSet presAssocID="{F31D8FC9-DD33-4366-BAB4-62098CDAC0E4}" presName="hierRoot3" presStyleCnt="0"/>
      <dgm:spPr/>
    </dgm:pt>
    <dgm:pt modelId="{3CA19A10-BAC5-4D03-8D3B-CF78D2AD04D7}" type="pres">
      <dgm:prSet presAssocID="{F31D8FC9-DD33-4366-BAB4-62098CDAC0E4}" presName="composite3" presStyleCnt="0"/>
      <dgm:spPr/>
    </dgm:pt>
    <dgm:pt modelId="{B9CC525D-6E9E-4B3D-A5A5-66B80001CB36}" type="pres">
      <dgm:prSet presAssocID="{F31D8FC9-DD33-4366-BAB4-62098CDAC0E4}" presName="background3" presStyleLbl="node3" presStyleIdx="27" presStyleCnt="29"/>
      <dgm:spPr/>
    </dgm:pt>
    <dgm:pt modelId="{A03F95C0-7344-42D4-AAC1-8A8628BA65F7}" type="pres">
      <dgm:prSet presAssocID="{F31D8FC9-DD33-4366-BAB4-62098CDAC0E4}" presName="text3" presStyleLbl="fgAcc3" presStyleIdx="27" presStyleCnt="29" custScaleY="1216117">
        <dgm:presLayoutVars>
          <dgm:chPref val="3"/>
        </dgm:presLayoutVars>
      </dgm:prSet>
      <dgm:spPr/>
      <dgm:t>
        <a:bodyPr/>
        <a:lstStyle/>
        <a:p>
          <a:endParaRPr lang="zh-CN" altLang="en-US"/>
        </a:p>
      </dgm:t>
    </dgm:pt>
    <dgm:pt modelId="{BC2C81B5-DAAE-423B-82B7-76972E30BE83}" type="pres">
      <dgm:prSet presAssocID="{F31D8FC9-DD33-4366-BAB4-62098CDAC0E4}" presName="hierChild4" presStyleCnt="0"/>
      <dgm:spPr/>
    </dgm:pt>
    <dgm:pt modelId="{EFADA0CC-C337-4DFF-99EC-728183BCD9E8}" type="pres">
      <dgm:prSet presAssocID="{532A9D27-608D-4593-8DC5-E66E5888A79D}" presName="Name17" presStyleLbl="parChTrans1D3" presStyleIdx="28" presStyleCnt="29"/>
      <dgm:spPr/>
      <dgm:t>
        <a:bodyPr/>
        <a:lstStyle/>
        <a:p>
          <a:endParaRPr lang="zh-CN" altLang="en-US"/>
        </a:p>
      </dgm:t>
    </dgm:pt>
    <dgm:pt modelId="{AAFE1E8C-5851-45EC-863F-144FFABCB393}" type="pres">
      <dgm:prSet presAssocID="{4B43829C-45A1-47CF-90BE-FDD802B7381F}" presName="hierRoot3" presStyleCnt="0"/>
      <dgm:spPr/>
    </dgm:pt>
    <dgm:pt modelId="{3ABEBB27-C3E0-487B-A2E4-3D2C66DCE74C}" type="pres">
      <dgm:prSet presAssocID="{4B43829C-45A1-47CF-90BE-FDD802B7381F}" presName="composite3" presStyleCnt="0"/>
      <dgm:spPr/>
    </dgm:pt>
    <dgm:pt modelId="{D3F86A44-A496-4276-8C26-121735C61DB6}" type="pres">
      <dgm:prSet presAssocID="{4B43829C-45A1-47CF-90BE-FDD802B7381F}" presName="background3" presStyleLbl="node3" presStyleIdx="28" presStyleCnt="29"/>
      <dgm:spPr/>
    </dgm:pt>
    <dgm:pt modelId="{42A4E922-FB5D-436F-B098-C2096FFB8406}" type="pres">
      <dgm:prSet presAssocID="{4B43829C-45A1-47CF-90BE-FDD802B7381F}" presName="text3" presStyleLbl="fgAcc3" presStyleIdx="28" presStyleCnt="29" custScaleY="1210060">
        <dgm:presLayoutVars>
          <dgm:chPref val="3"/>
        </dgm:presLayoutVars>
      </dgm:prSet>
      <dgm:spPr/>
      <dgm:t>
        <a:bodyPr/>
        <a:lstStyle/>
        <a:p>
          <a:endParaRPr lang="zh-CN" altLang="en-US"/>
        </a:p>
      </dgm:t>
    </dgm:pt>
    <dgm:pt modelId="{ADD2CEC5-D5C5-42C8-97B2-6E4B3FC31A39}" type="pres">
      <dgm:prSet presAssocID="{4B43829C-45A1-47CF-90BE-FDD802B7381F}" presName="hierChild4" presStyleCnt="0"/>
      <dgm:spPr/>
    </dgm:pt>
  </dgm:ptLst>
  <dgm:cxnLst>
    <dgm:cxn modelId="{7ACD0E97-D7D9-41F5-8829-779CF2C96339}" type="presOf" srcId="{532A9D27-608D-4593-8DC5-E66E5888A79D}" destId="{EFADA0CC-C337-4DFF-99EC-728183BCD9E8}" srcOrd="0" destOrd="0" presId="urn:microsoft.com/office/officeart/2005/8/layout/hierarchy1"/>
    <dgm:cxn modelId="{C5322C18-CC4B-4E0D-B907-7F159B9A6D2B}" type="presOf" srcId="{E8CE8D9A-19A8-447C-88DE-1071698C4C90}" destId="{A2328341-3CBE-45D8-A9C8-4E3A89AF366F}" srcOrd="0" destOrd="0" presId="urn:microsoft.com/office/officeart/2005/8/layout/hierarchy1"/>
    <dgm:cxn modelId="{37967C77-3ADB-4A65-BE76-860575A85016}" srcId="{F16038F9-A268-4593-8E68-95B836EE444B}" destId="{838FBC8F-9750-4B85-968A-5D91FD42F7D1}" srcOrd="7" destOrd="0" parTransId="{73EC60DA-53D2-4E16-84A2-E72371539955}" sibTransId="{3F3AE632-1E65-4D7E-B5ED-B02A4E2D61D2}"/>
    <dgm:cxn modelId="{1BBD940A-69BB-4931-A891-F5E19F38BCA8}" type="presOf" srcId="{30B21156-FBBF-49EA-8A94-67CAF7013434}" destId="{6AC2CB45-1BFC-4590-9468-5875C32A0F6B}" srcOrd="0" destOrd="0" presId="urn:microsoft.com/office/officeart/2005/8/layout/hierarchy1"/>
    <dgm:cxn modelId="{3B9135D1-24FA-4562-9F6D-6D1112BCCEE6}" srcId="{C587CFF1-9701-42AF-BB67-E1710A9672C0}" destId="{B6551A81-CA6F-4E82-8C76-6FD4EE85AA5E}" srcOrd="7" destOrd="0" parTransId="{F0C910B0-0B8E-4CE6-A1B5-F68D206203AC}" sibTransId="{482F2458-CA81-4CE0-A692-132C187D7808}"/>
    <dgm:cxn modelId="{02131DEA-CBB4-4771-B8C9-0A9CD58D479C}" type="presOf" srcId="{49226AED-46D9-41A8-B8A6-0040C68FF1AC}" destId="{C55677FA-C228-4A3C-B3D6-0D817AB02F9E}" srcOrd="0" destOrd="0" presId="urn:microsoft.com/office/officeart/2005/8/layout/hierarchy1"/>
    <dgm:cxn modelId="{8B3D5C1E-DACF-462D-B9DF-3D85BFCC1C7C}" type="presOf" srcId="{20D7FAE4-2928-4E08-B1D1-25841726CE95}" destId="{2E4C8CF5-0855-413C-AF09-898D10430CB5}" srcOrd="0" destOrd="0" presId="urn:microsoft.com/office/officeart/2005/8/layout/hierarchy1"/>
    <dgm:cxn modelId="{EC1F567D-4AC7-4D85-852A-CAA6ECA2C1D9}" type="presOf" srcId="{4E36C0E2-851B-4041-A443-319F9AEBFFE0}" destId="{254B7920-834C-4C83-A141-F93D45878FE2}" srcOrd="0" destOrd="0" presId="urn:microsoft.com/office/officeart/2005/8/layout/hierarchy1"/>
    <dgm:cxn modelId="{C27CB22F-8E7E-46B2-BFCF-EA5437268AF1}" srcId="{C587CFF1-9701-42AF-BB67-E1710A9672C0}" destId="{26499646-BA9C-4E94-8741-F2A73CFDBF55}" srcOrd="13" destOrd="0" parTransId="{0E21AF72-A250-432B-A6FC-1706DC2D762B}" sibTransId="{D2842613-4EE0-4F68-8685-A620D57CFFAC}"/>
    <dgm:cxn modelId="{4E1F744F-0749-4C82-A4CA-65F64A76886C}" srcId="{C587CFF1-9701-42AF-BB67-E1710A9672C0}" destId="{4B43829C-45A1-47CF-90BE-FDD802B7381F}" srcOrd="15" destOrd="0" parTransId="{532A9D27-608D-4593-8DC5-E66E5888A79D}" sibTransId="{62D5D89E-A667-419D-835D-A5B70106151B}"/>
    <dgm:cxn modelId="{FFC97344-5DBF-423F-9ECE-EB9A8A15B219}" srcId="{F16038F9-A268-4593-8E68-95B836EE444B}" destId="{847E9CC8-45C7-49FF-BFF5-C9EAE5D2FA3E}" srcOrd="3" destOrd="0" parTransId="{A94C0FF2-9F2C-4A2E-8E90-0E9229EB8D1F}" sibTransId="{D427462F-B1EE-4E3B-828A-9D347D2742D2}"/>
    <dgm:cxn modelId="{FFE073B0-FC06-40B1-AFFA-28AA8BD5B27A}" type="presOf" srcId="{F82F865E-FCB5-4C25-830D-B357E51C1A40}" destId="{7FD15A02-4931-463E-9BB5-7324416477FD}" srcOrd="0" destOrd="0" presId="urn:microsoft.com/office/officeart/2005/8/layout/hierarchy1"/>
    <dgm:cxn modelId="{F430F4F2-50CD-4185-BDC5-9624C4C68165}" type="presOf" srcId="{A338D293-EBE0-433B-BAD1-C7140070D67B}" destId="{582251B3-3F51-4435-92FB-76786A3874A2}" srcOrd="0" destOrd="0" presId="urn:microsoft.com/office/officeart/2005/8/layout/hierarchy1"/>
    <dgm:cxn modelId="{7EC356D1-3FE8-4719-B4ED-1523137B1F87}" type="presOf" srcId="{4B43829C-45A1-47CF-90BE-FDD802B7381F}" destId="{42A4E922-FB5D-436F-B098-C2096FFB8406}" srcOrd="0" destOrd="0" presId="urn:microsoft.com/office/officeart/2005/8/layout/hierarchy1"/>
    <dgm:cxn modelId="{1FA995D7-2C3B-4E90-AA8B-72F46587A4DA}" type="presOf" srcId="{B7587CA8-18E6-4D6A-9A59-CD7A9CF7EB1C}" destId="{08465F3F-4830-4BBC-A44C-CD01239E811A}" srcOrd="0" destOrd="0" presId="urn:microsoft.com/office/officeart/2005/8/layout/hierarchy1"/>
    <dgm:cxn modelId="{31C7A2DD-7CB2-445E-859A-38C9BDD05582}" type="presOf" srcId="{0912D197-1DAF-41B6-A999-F5651BD19531}" destId="{980D1320-9E2F-496B-8A8A-00D59F6E89AC}" srcOrd="0" destOrd="0" presId="urn:microsoft.com/office/officeart/2005/8/layout/hierarchy1"/>
    <dgm:cxn modelId="{7EC784F5-61D2-42D0-A4EE-9381360FA40C}" srcId="{C587CFF1-9701-42AF-BB67-E1710A9672C0}" destId="{F31D8FC9-DD33-4366-BAB4-62098CDAC0E4}" srcOrd="14" destOrd="0" parTransId="{A338D293-EBE0-433B-BAD1-C7140070D67B}" sibTransId="{66D97FE2-1EB5-41A4-8662-47BD75BD7298}"/>
    <dgm:cxn modelId="{386D0767-F86B-4B08-A807-8C107EEAE569}" srcId="{1A57AD26-AE61-420A-BAB5-9CDDA85AD1F6}" destId="{F16038F9-A268-4593-8E68-95B836EE444B}" srcOrd="0" destOrd="0" parTransId="{30B21156-FBBF-49EA-8A94-67CAF7013434}" sibTransId="{8A99EF0F-9A41-4252-89CB-30E5AD355ED2}"/>
    <dgm:cxn modelId="{896BC50E-69EA-41C0-8F8D-7D71CDCF61C8}" type="presOf" srcId="{E1D18C44-1883-4B43-9E9E-703D2076AF88}" destId="{E4994B5E-DF89-489C-9113-B9EAC6D8CDE7}" srcOrd="0" destOrd="0" presId="urn:microsoft.com/office/officeart/2005/8/layout/hierarchy1"/>
    <dgm:cxn modelId="{0A58D58F-B4FA-4CD8-90D4-5F8FE3675D4C}" type="presOf" srcId="{0F23BAA2-B48E-4538-82CA-3D2C1AF1FF7B}" destId="{272AF052-7B62-4379-8AD2-D0A15CD41C31}" srcOrd="0" destOrd="0" presId="urn:microsoft.com/office/officeart/2005/8/layout/hierarchy1"/>
    <dgm:cxn modelId="{C5F8050A-A7F4-45CC-A190-394D0D626A4B}" type="presOf" srcId="{A6FF507F-3512-4DEF-AE10-A595639F469B}" destId="{9E9DC3BA-0390-4D4F-B9D0-B199F164BC2E}" srcOrd="0" destOrd="0" presId="urn:microsoft.com/office/officeart/2005/8/layout/hierarchy1"/>
    <dgm:cxn modelId="{88B96BB4-28B1-4400-902F-1AF9FCEDD212}" type="presOf" srcId="{2C801111-88B5-440C-B335-BB355EBCDD19}" destId="{550BAA1C-1C19-4D48-8C77-4378B16D3796}" srcOrd="0" destOrd="0" presId="urn:microsoft.com/office/officeart/2005/8/layout/hierarchy1"/>
    <dgm:cxn modelId="{20AED301-3D4D-4064-8868-74326BAC71E4}" type="presOf" srcId="{36F73CD7-3FA3-4306-88C3-C038018E0B33}" destId="{C00AD00C-FC5B-4B11-B32E-585764B61E95}" srcOrd="0" destOrd="0" presId="urn:microsoft.com/office/officeart/2005/8/layout/hierarchy1"/>
    <dgm:cxn modelId="{A356C3C2-B10F-41C3-AA15-6C50785D5169}" srcId="{C587CFF1-9701-42AF-BB67-E1710A9672C0}" destId="{AC929453-BA64-4214-AEEE-1444DD5B3981}" srcOrd="8" destOrd="0" parTransId="{85CE3DDB-7E05-4336-8440-A575CEC9460F}" sibTransId="{F4F990C9-F252-462F-9B95-E13DF36589AA}"/>
    <dgm:cxn modelId="{EFDDDDBA-DFEC-4687-BCD1-2443C1B9AFBE}" type="presOf" srcId="{9E50598A-A918-487B-B907-172D9B4080DC}" destId="{FB3E0BD2-DBC0-46B1-8A01-47B7F345D76B}" srcOrd="0" destOrd="0" presId="urn:microsoft.com/office/officeart/2005/8/layout/hierarchy1"/>
    <dgm:cxn modelId="{922B80CA-9031-47CE-9744-1D3F811442F5}" type="presOf" srcId="{56AB9A68-EEF5-420D-8671-1B816FC372FF}" destId="{C816F861-902E-406A-B31C-C3BF66011240}" srcOrd="0" destOrd="0" presId="urn:microsoft.com/office/officeart/2005/8/layout/hierarchy1"/>
    <dgm:cxn modelId="{52D13B89-5A97-4BCE-94FB-A1739476BBA0}" type="presOf" srcId="{BC04A261-A70A-4957-A799-695493BEFC9D}" destId="{D8B356D2-2C1B-49EF-8D03-7D927891E1F7}" srcOrd="0" destOrd="0" presId="urn:microsoft.com/office/officeart/2005/8/layout/hierarchy1"/>
    <dgm:cxn modelId="{61069958-E1A1-4A50-9E0A-514D54CDF97B}" type="presOf" srcId="{CCE7E3D5-E2D9-442E-8523-56E9DEC990A6}" destId="{91722A2C-31E0-4CE4-A154-9438D2658B61}" srcOrd="0" destOrd="0" presId="urn:microsoft.com/office/officeart/2005/8/layout/hierarchy1"/>
    <dgm:cxn modelId="{34EB3D4D-071B-4419-BAA3-6C1548148287}" type="presOf" srcId="{7634676C-09F4-4EB1-A164-2E6DE9EF0B85}" destId="{D7E8A85B-07EF-4C36-8636-6A3853DA25F1}" srcOrd="0" destOrd="0" presId="urn:microsoft.com/office/officeart/2005/8/layout/hierarchy1"/>
    <dgm:cxn modelId="{A49B8D40-B347-4582-9BE5-CAAC42515E87}" type="presOf" srcId="{26499646-BA9C-4E94-8741-F2A73CFDBF55}" destId="{18C3F579-8BE9-4170-8B9F-5F44D2E084E4}" srcOrd="0" destOrd="0" presId="urn:microsoft.com/office/officeart/2005/8/layout/hierarchy1"/>
    <dgm:cxn modelId="{5ACB897E-0B61-4A72-8BD1-5D5D1CE5E4D0}" type="presOf" srcId="{1E4E6B96-DAFA-432A-AC38-5189C45C4174}" destId="{DBCDB8C5-9165-46A6-92D4-B4E1EBAA04A7}" srcOrd="0" destOrd="0" presId="urn:microsoft.com/office/officeart/2005/8/layout/hierarchy1"/>
    <dgm:cxn modelId="{724B8AC9-8652-4362-B9FC-A68C7A47D3B5}" srcId="{C587CFF1-9701-42AF-BB67-E1710A9672C0}" destId="{7634676C-09F4-4EB1-A164-2E6DE9EF0B85}" srcOrd="12" destOrd="0" parTransId="{7C4C6380-2AE5-458A-BC97-5C025661C61C}" sibTransId="{A01B2879-60C0-45D3-91AE-F8FE7ED21A31}"/>
    <dgm:cxn modelId="{CE64A2A9-0F61-40D2-85F6-F698CE842662}" type="presOf" srcId="{F31D8FC9-DD33-4366-BAB4-62098CDAC0E4}" destId="{A03F95C0-7344-42D4-AAC1-8A8628BA65F7}" srcOrd="0" destOrd="0" presId="urn:microsoft.com/office/officeart/2005/8/layout/hierarchy1"/>
    <dgm:cxn modelId="{6A2C2B7B-20D2-4983-BAB4-5D9E05FF3058}" type="presOf" srcId="{83DCE177-A849-48A7-B201-3FA39147CDFE}" destId="{B8EAEDA3-426C-4F79-8B4A-31698C33CC2A}" srcOrd="0" destOrd="0" presId="urn:microsoft.com/office/officeart/2005/8/layout/hierarchy1"/>
    <dgm:cxn modelId="{AC1DAEEC-B397-45ED-810B-13386E12BD16}" type="presOf" srcId="{1A57AD26-AE61-420A-BAB5-9CDDA85AD1F6}" destId="{833E87FA-1932-43A3-A00C-17DC2B84BAFC}" srcOrd="0" destOrd="0" presId="urn:microsoft.com/office/officeart/2005/8/layout/hierarchy1"/>
    <dgm:cxn modelId="{58D0B508-528D-46AE-A2F1-0A1ACF0498F5}" type="presOf" srcId="{85CE3DDB-7E05-4336-8440-A575CEC9460F}" destId="{90142411-BA8D-4330-8285-5A58CFBA2131}" srcOrd="0" destOrd="0" presId="urn:microsoft.com/office/officeart/2005/8/layout/hierarchy1"/>
    <dgm:cxn modelId="{DE9F21F7-1AC7-4DDE-8103-A84FF98C2E52}" srcId="{F16038F9-A268-4593-8E68-95B836EE444B}" destId="{F82F865E-FCB5-4C25-830D-B357E51C1A40}" srcOrd="12" destOrd="0" parTransId="{BD415692-698A-48B9-ADA3-5B11DF60E9FA}" sibTransId="{66BD588D-4C60-4198-889B-2BAC872930A1}"/>
    <dgm:cxn modelId="{27118F0F-299F-4710-9B93-7BCA504A1280}" type="presOf" srcId="{F0C910B0-0B8E-4CE6-A1B5-F68D206203AC}" destId="{3EFC5630-5554-40F7-8E13-640A71950A03}" srcOrd="0" destOrd="0" presId="urn:microsoft.com/office/officeart/2005/8/layout/hierarchy1"/>
    <dgm:cxn modelId="{A529DE80-BEBA-4402-8485-DF58CDC9E8E8}" type="presOf" srcId="{90DE265C-D7F4-48F9-A8B2-ED1D85BB39FC}" destId="{4842ECDE-8A8A-4131-A0C5-E7DFA1E6D5AD}" srcOrd="0" destOrd="0" presId="urn:microsoft.com/office/officeart/2005/8/layout/hierarchy1"/>
    <dgm:cxn modelId="{51BB3190-739F-4622-A553-063661E02B9B}" type="presOf" srcId="{5742F92D-C43C-41B7-AEA7-B4B5C3A65459}" destId="{A150EC95-971B-4650-9511-2237BAFE4679}" srcOrd="0" destOrd="0" presId="urn:microsoft.com/office/officeart/2005/8/layout/hierarchy1"/>
    <dgm:cxn modelId="{358DEF0A-5557-4E05-AE61-440ABD6A3D97}" type="presOf" srcId="{FD8EB539-DCB0-4E8B-8E36-D10FE673CC7D}" destId="{C43CF916-CDC3-46F8-8939-385EBF1DE2E6}" srcOrd="0" destOrd="0" presId="urn:microsoft.com/office/officeart/2005/8/layout/hierarchy1"/>
    <dgm:cxn modelId="{0CA84F2E-3188-4876-8455-9EED35D590BB}" srcId="{F16038F9-A268-4593-8E68-95B836EE444B}" destId="{A6FF507F-3512-4DEF-AE10-A595639F469B}" srcOrd="9" destOrd="0" parTransId="{1E4E6B96-DAFA-432A-AC38-5189C45C4174}" sibTransId="{33C4A60F-7735-4E7C-B5D3-204D85978A30}"/>
    <dgm:cxn modelId="{4EEFDA48-B1A0-4EEF-8A56-018EA36CA8DB}" type="presOf" srcId="{73EC60DA-53D2-4E16-84A2-E72371539955}" destId="{60A6895E-0693-4D4E-B68D-ACBE8EB8DB16}" srcOrd="0" destOrd="0" presId="urn:microsoft.com/office/officeart/2005/8/layout/hierarchy1"/>
    <dgm:cxn modelId="{649C45B1-05A5-441E-9D35-DB6BFA0092D8}" type="presOf" srcId="{A8E3B51F-47C5-4A78-9CB0-90BB4D4B4933}" destId="{C7E572F3-1558-4F03-B372-795772FDCB9A}" srcOrd="0" destOrd="0" presId="urn:microsoft.com/office/officeart/2005/8/layout/hierarchy1"/>
    <dgm:cxn modelId="{A3EE6079-2490-436F-909E-E8016A562074}" type="presOf" srcId="{D3D8834E-7A20-4DF6-A476-3D9B3E4F17A0}" destId="{596B422B-9DCD-4DAE-B669-4A6D4A7E5AF9}" srcOrd="0" destOrd="0" presId="urn:microsoft.com/office/officeart/2005/8/layout/hierarchy1"/>
    <dgm:cxn modelId="{4B2BA841-BC13-43FA-A5F8-82470B4BB1D1}" type="presOf" srcId="{5273A04A-4A13-4D97-857B-7DF27E28D51F}" destId="{E1C43013-E90E-48F6-867E-1B5DB1DC8B2B}" srcOrd="0" destOrd="0" presId="urn:microsoft.com/office/officeart/2005/8/layout/hierarchy1"/>
    <dgm:cxn modelId="{578579A8-4038-41A7-9051-0233AD029D46}" srcId="{C587CFF1-9701-42AF-BB67-E1710A9672C0}" destId="{8A7190AB-C267-4758-9EC3-BA36E3A18F38}" srcOrd="9" destOrd="0" parTransId="{D3D8834E-7A20-4DF6-A476-3D9B3E4F17A0}" sibTransId="{F88E8F17-3132-4CBB-8C22-CAB3CC80A694}"/>
    <dgm:cxn modelId="{405411E1-0E99-4744-B4EF-74B719F675D2}" type="presOf" srcId="{F37F917F-B959-4835-BC2C-8A61A4DFDB77}" destId="{9FEBCB55-E827-4304-A113-B28F274C8F1E}" srcOrd="0" destOrd="0" presId="urn:microsoft.com/office/officeart/2005/8/layout/hierarchy1"/>
    <dgm:cxn modelId="{664FA580-9752-4583-8E92-F0DA42C6D34D}" type="presOf" srcId="{7C4C6380-2AE5-458A-BC97-5C025661C61C}" destId="{72235F4A-F0B1-4052-AD87-763B722C0235}" srcOrd="0" destOrd="0" presId="urn:microsoft.com/office/officeart/2005/8/layout/hierarchy1"/>
    <dgm:cxn modelId="{C38B1CE9-524D-45BA-BA9D-D685E78A5B81}" type="presOf" srcId="{B6551A81-CA6F-4E82-8C76-6FD4EE85AA5E}" destId="{0DBE66DD-7E66-4D20-A27B-6C2AE9E11405}" srcOrd="0" destOrd="0" presId="urn:microsoft.com/office/officeart/2005/8/layout/hierarchy1"/>
    <dgm:cxn modelId="{6EC92500-30AE-4952-88D6-7D69F8039809}" type="presOf" srcId="{070B9641-D304-459F-BB01-0C3619ECD0D0}" destId="{91FD2289-D5B2-4A92-8C17-3D1506041ECC}" srcOrd="0" destOrd="0" presId="urn:microsoft.com/office/officeart/2005/8/layout/hierarchy1"/>
    <dgm:cxn modelId="{0137C9B6-E09F-4A71-9CDD-4C4BD927E7B1}" type="presOf" srcId="{6153E98B-CA9A-4136-A9F1-9959FB4E9729}" destId="{2DB9793E-A182-4A68-877B-C6FD6E148F02}" srcOrd="0" destOrd="0" presId="urn:microsoft.com/office/officeart/2005/8/layout/hierarchy1"/>
    <dgm:cxn modelId="{F3BA50DC-A5D7-4CC4-BE84-863CB0012F16}" srcId="{F16038F9-A268-4593-8E68-95B836EE444B}" destId="{56AB9A68-EEF5-420D-8671-1B816FC372FF}" srcOrd="4" destOrd="0" parTransId="{A1D181F6-4DD7-4F02-8196-34FA2467B824}" sibTransId="{4E8E6568-408A-4C4A-9FA2-AC70070A80CC}"/>
    <dgm:cxn modelId="{771C43B9-834B-4797-9B62-D75AB63104CF}" type="presOf" srcId="{F6EDBACE-8319-4D3D-AF64-3B2101BA9EDC}" destId="{321BE2FE-6D6F-46CA-8EFE-9AFEED23B141}" srcOrd="0" destOrd="0" presId="urn:microsoft.com/office/officeart/2005/8/layout/hierarchy1"/>
    <dgm:cxn modelId="{108BE041-439A-47DD-ACAE-5B02B1EF934D}" type="presOf" srcId="{847E9CC8-45C7-49FF-BFF5-C9EAE5D2FA3E}" destId="{94ECCA4F-5D08-4841-B3D3-8BF7D6172133}" srcOrd="0" destOrd="0" presId="urn:microsoft.com/office/officeart/2005/8/layout/hierarchy1"/>
    <dgm:cxn modelId="{A2EC690B-A0CC-42E7-A327-67F6B2AC8DFE}" type="presOf" srcId="{4D837272-9058-4A25-9E18-4155B46E57BF}" destId="{5ECD9FB2-559E-4377-AF58-524D0557437E}" srcOrd="0" destOrd="0" presId="urn:microsoft.com/office/officeart/2005/8/layout/hierarchy1"/>
    <dgm:cxn modelId="{3123B92C-D703-4C88-A022-9F098890D247}" srcId="{F16038F9-A268-4593-8E68-95B836EE444B}" destId="{F37F917F-B959-4835-BC2C-8A61A4DFDB77}" srcOrd="2" destOrd="0" parTransId="{0F23BAA2-B48E-4538-82CA-3D2C1AF1FF7B}" sibTransId="{69C9F558-5027-4835-9223-95D2677E0185}"/>
    <dgm:cxn modelId="{F881CD42-85F5-47C4-A55E-5F1940C8F990}" srcId="{1A57AD26-AE61-420A-BAB5-9CDDA85AD1F6}" destId="{C587CFF1-9701-42AF-BB67-E1710A9672C0}" srcOrd="1" destOrd="0" parTransId="{E8CE8D9A-19A8-447C-88DE-1071698C4C90}" sibTransId="{C42E04C9-904C-4663-9464-0A290B2A46C5}"/>
    <dgm:cxn modelId="{9F9F89D5-293D-492B-9CCD-52F190A9A72B}" type="presOf" srcId="{32D92883-2B90-4E6B-80FB-5BAE466B82EA}" destId="{B73B444A-1ECA-43F2-89AB-BEC39F516B76}" srcOrd="0" destOrd="0" presId="urn:microsoft.com/office/officeart/2005/8/layout/hierarchy1"/>
    <dgm:cxn modelId="{64C84299-B480-4587-83DF-EFB7BE589964}" type="presOf" srcId="{BD415692-698A-48B9-ADA3-5B11DF60E9FA}" destId="{8987FB57-192B-4BE7-9C10-0AF1763DBA24}" srcOrd="0" destOrd="0" presId="urn:microsoft.com/office/officeart/2005/8/layout/hierarchy1"/>
    <dgm:cxn modelId="{1C940028-FE67-48DF-BCD3-CE14F9DDB4BF}" type="presOf" srcId="{A1D181F6-4DD7-4F02-8196-34FA2467B824}" destId="{C0348745-187C-4BC1-BD21-38FEE5A02AB6}" srcOrd="0" destOrd="0" presId="urn:microsoft.com/office/officeart/2005/8/layout/hierarchy1"/>
    <dgm:cxn modelId="{931873F3-81AD-460D-8423-E29B1B8996AA}" srcId="{C587CFF1-9701-42AF-BB67-E1710A9672C0}" destId="{6153E98B-CA9A-4136-A9F1-9959FB4E9729}" srcOrd="6" destOrd="0" parTransId="{8797F8F8-C9F5-4F0A-9E93-8B887C0B3DB7}" sibTransId="{E4C01C28-DB81-4705-9607-FB6962487273}"/>
    <dgm:cxn modelId="{283EBDB1-B8EB-401D-A19A-21339115B3DC}" type="presOf" srcId="{5F2A121A-E616-43B1-9676-204FB23AB5E4}" destId="{0D35B06D-D0E5-493C-B3CC-A8737D5B1F03}" srcOrd="0" destOrd="0" presId="urn:microsoft.com/office/officeart/2005/8/layout/hierarchy1"/>
    <dgm:cxn modelId="{A84A6E0C-E8FE-4243-9E7D-AB1F08499C6C}" type="presOf" srcId="{D6DD400F-E6F0-45C9-8AED-5077EB2BB3FF}" destId="{B7690B3B-9341-4607-A449-323D823B1D59}" srcOrd="0" destOrd="0" presId="urn:microsoft.com/office/officeart/2005/8/layout/hierarchy1"/>
    <dgm:cxn modelId="{2D5CC5C2-52E1-45CF-BC59-46A1433C302D}" srcId="{C587CFF1-9701-42AF-BB67-E1710A9672C0}" destId="{F6EDBACE-8319-4D3D-AF64-3B2101BA9EDC}" srcOrd="10" destOrd="0" parTransId="{32D92883-2B90-4E6B-80FB-5BAE466B82EA}" sibTransId="{6CB8E634-A44A-47DB-B036-4001CAF35AB2}"/>
    <dgm:cxn modelId="{96BCA2C4-5C11-432C-B26C-07CA394B7A37}" srcId="{C587CFF1-9701-42AF-BB67-E1710A9672C0}" destId="{E0D99204-7073-47F1-B4DA-FE524EC3AC56}" srcOrd="11" destOrd="0" parTransId="{9D1BAE48-3A7E-4537-91F8-D5D885F001B2}" sibTransId="{89328662-52EA-445D-919F-46A2D4F23550}"/>
    <dgm:cxn modelId="{705701EB-EDD4-40DD-ACDD-4D1E92F9CDB1}" srcId="{F16038F9-A268-4593-8E68-95B836EE444B}" destId="{5F2A121A-E616-43B1-9676-204FB23AB5E4}" srcOrd="10" destOrd="0" parTransId="{4E36C0E2-851B-4041-A443-319F9AEBFFE0}" sibTransId="{89D0D8D1-398B-4EBC-8471-A525B0F19458}"/>
    <dgm:cxn modelId="{3A5BF6B9-299E-415B-91CB-1E0BC7635EBB}" srcId="{C587CFF1-9701-42AF-BB67-E1710A9672C0}" destId="{0912D197-1DAF-41B6-A999-F5651BD19531}" srcOrd="1" destOrd="0" parTransId="{9E50598A-A918-487B-B907-172D9B4080DC}" sibTransId="{190F70EB-1363-4606-89E7-8243D1141A8A}"/>
    <dgm:cxn modelId="{BEBF5F3F-BFD0-42DE-8B1B-83B0A0CF7EA6}" srcId="{F16038F9-A268-4593-8E68-95B836EE444B}" destId="{20D7FAE4-2928-4E08-B1D1-25841726CE95}" srcOrd="6" destOrd="0" parTransId="{6F033F59-B698-4CCA-9A44-9E0DA410CB24}" sibTransId="{C354C080-0969-4A25-A1C3-E0D2A7173DC6}"/>
    <dgm:cxn modelId="{5E4F7E53-BE8F-4454-8FBD-4A3C5ABD9FE4}" srcId="{F16038F9-A268-4593-8E68-95B836EE444B}" destId="{24E92FD4-EEC7-47BD-B52D-DF7DF25D72BE}" srcOrd="5" destOrd="0" parTransId="{A8E3B51F-47C5-4A78-9CB0-90BB4D4B4933}" sibTransId="{627B9A00-A3D7-4EE3-A10C-A0733AC10D30}"/>
    <dgm:cxn modelId="{EE8C59D3-9F8E-4771-BBD0-A55DC9D31B86}" srcId="{C587CFF1-9701-42AF-BB67-E1710A9672C0}" destId="{FD8EB539-DCB0-4E8B-8E36-D10FE673CC7D}" srcOrd="2" destOrd="0" parTransId="{91D9A693-1BA2-42FF-A4E5-36AD741BFC58}" sibTransId="{6AF50ED2-C0DE-4194-9674-6D35C15528DC}"/>
    <dgm:cxn modelId="{C3D693C8-2787-4C31-9227-71AEF9E2455E}" srcId="{5273A04A-4A13-4D97-857B-7DF27E28D51F}" destId="{1A57AD26-AE61-420A-BAB5-9CDDA85AD1F6}" srcOrd="0" destOrd="0" parTransId="{5489DA20-677D-4560-BBB3-159E857C7F8A}" sibTransId="{2F289772-C57E-4F48-8A2A-B8C280B40F5D}"/>
    <dgm:cxn modelId="{6D787D7E-7B1B-4D2A-823D-F5818D7FB12F}" type="presOf" srcId="{63716941-8F8D-416B-9F72-68555A0F59BB}" destId="{474C8EFC-EC26-4099-BCE0-BAD984E1710C}" srcOrd="0" destOrd="0" presId="urn:microsoft.com/office/officeart/2005/8/layout/hierarchy1"/>
    <dgm:cxn modelId="{158E3700-868E-4E2E-8DEA-FF0874A448B9}" type="presOf" srcId="{F16038F9-A268-4593-8E68-95B836EE444B}" destId="{66148C5E-74C7-4055-B1B2-79DAEFA4666F}" srcOrd="0" destOrd="0" presId="urn:microsoft.com/office/officeart/2005/8/layout/hierarchy1"/>
    <dgm:cxn modelId="{645CB004-2969-402E-901D-B5C9CD72A0F8}" srcId="{F16038F9-A268-4593-8E68-95B836EE444B}" destId="{E1D18C44-1883-4B43-9E9E-703D2076AF88}" srcOrd="8" destOrd="0" parTransId="{3FCCC89E-0E48-4F42-BC93-D93C61B0FDC5}" sibTransId="{C33F1D9D-9FBC-47FD-98BA-872B80F8A6C8}"/>
    <dgm:cxn modelId="{57BE5C04-1166-43B1-8550-DE77BAC11E56}" type="presOf" srcId="{8A7190AB-C267-4758-9EC3-BA36E3A18F38}" destId="{BFC14797-F2E2-4A5C-824C-AD249D93B1FE}" srcOrd="0" destOrd="0" presId="urn:microsoft.com/office/officeart/2005/8/layout/hierarchy1"/>
    <dgm:cxn modelId="{4D1ED9F8-A53A-4D49-B948-B681BEA8167E}" type="presOf" srcId="{0E21AF72-A250-432B-A6FC-1706DC2D762B}" destId="{A42DB77B-6817-48F8-9F95-31E78B2762CB}" srcOrd="0" destOrd="0" presId="urn:microsoft.com/office/officeart/2005/8/layout/hierarchy1"/>
    <dgm:cxn modelId="{D8FAE915-2A5A-464C-846B-054CC24E2A6F}" type="presOf" srcId="{838FBC8F-9750-4B85-968A-5D91FD42F7D1}" destId="{3E927DA1-02F5-4BBA-BA06-85A7AA8788AC}" srcOrd="0" destOrd="0" presId="urn:microsoft.com/office/officeart/2005/8/layout/hierarchy1"/>
    <dgm:cxn modelId="{A6AEC16B-999E-47D7-AAE0-027123D41942}" type="presOf" srcId="{AC929453-BA64-4214-AEEE-1444DD5B3981}" destId="{477A95AF-1B69-4E94-9D2C-34281333FE82}" srcOrd="0" destOrd="0" presId="urn:microsoft.com/office/officeart/2005/8/layout/hierarchy1"/>
    <dgm:cxn modelId="{BB52B0B8-34CC-41B4-9999-CF3A1AE10DC1}" srcId="{C587CFF1-9701-42AF-BB67-E1710A9672C0}" destId="{070B9641-D304-459F-BB01-0C3619ECD0D0}" srcOrd="4" destOrd="0" parTransId="{83DCE177-A849-48A7-B201-3FA39147CDFE}" sibTransId="{98224C33-636F-4002-912C-6BACA7AD4411}"/>
    <dgm:cxn modelId="{6DE0A722-2F10-4F06-A031-3E7A0AD6B440}" srcId="{C587CFF1-9701-42AF-BB67-E1710A9672C0}" destId="{4D837272-9058-4A25-9E18-4155B46E57BF}" srcOrd="3" destOrd="0" parTransId="{BE50535C-9534-4DA5-9BD8-40B8D05EBB2A}" sibTransId="{0FB03841-634B-4379-A179-EDA0CA3723FE}"/>
    <dgm:cxn modelId="{ACF28DDB-BDA9-43F6-9E38-C1781D557097}" type="presOf" srcId="{C587CFF1-9701-42AF-BB67-E1710A9672C0}" destId="{3AF1B9D6-C5F8-4947-836F-6C4C16A9F924}" srcOrd="0" destOrd="0" presId="urn:microsoft.com/office/officeart/2005/8/layout/hierarchy1"/>
    <dgm:cxn modelId="{5FF9CC13-351C-4C93-A781-4EECF8FBE7F6}" srcId="{C587CFF1-9701-42AF-BB67-E1710A9672C0}" destId="{CCE7E3D5-E2D9-442E-8523-56E9DEC990A6}" srcOrd="0" destOrd="0" parTransId="{BC04A261-A70A-4957-A799-695493BEFC9D}" sibTransId="{54C5D454-27C4-4832-9A22-497CA2015421}"/>
    <dgm:cxn modelId="{E5C9BC5B-618E-457F-8F14-DB49D9CA435C}" type="presOf" srcId="{BE50535C-9534-4DA5-9BD8-40B8D05EBB2A}" destId="{B9C1EA39-41A5-4B9C-8B21-BBF0D57AC3EA}" srcOrd="0" destOrd="0" presId="urn:microsoft.com/office/officeart/2005/8/layout/hierarchy1"/>
    <dgm:cxn modelId="{D1F8E0A3-EC62-4C64-82FA-9F9B9081DC1B}" type="presOf" srcId="{8797F8F8-C9F5-4F0A-9E93-8B887C0B3DB7}" destId="{A60908D1-A39F-46C6-A3D1-7DDF70FEFAAF}" srcOrd="0" destOrd="0" presId="urn:microsoft.com/office/officeart/2005/8/layout/hierarchy1"/>
    <dgm:cxn modelId="{1F72963C-0696-4798-9159-FDAAD87CD837}" srcId="{F16038F9-A268-4593-8E68-95B836EE444B}" destId="{B7587CA8-18E6-4D6A-9A59-CD7A9CF7EB1C}" srcOrd="1" destOrd="0" parTransId="{63716941-8F8D-416B-9F72-68555A0F59BB}" sibTransId="{8F586A35-CFE0-4E1A-962C-978670FB3267}"/>
    <dgm:cxn modelId="{419EF632-EB5D-4587-8CE2-431175169A0D}" type="presOf" srcId="{24E92FD4-EEC7-47BD-B52D-DF7DF25D72BE}" destId="{911743AE-63D2-4347-B8A7-3AD0C68E0507}" srcOrd="0" destOrd="0" presId="urn:microsoft.com/office/officeart/2005/8/layout/hierarchy1"/>
    <dgm:cxn modelId="{45BC10C9-3447-40F0-8878-ED22169B54DF}" srcId="{F16038F9-A268-4593-8E68-95B836EE444B}" destId="{D6DD400F-E6F0-45C9-8AED-5077EB2BB3FF}" srcOrd="0" destOrd="0" parTransId="{5742F92D-C43C-41B7-AEA7-B4B5C3A65459}" sibTransId="{E627C7DF-ECCF-4611-B9B9-E966D5B4F329}"/>
    <dgm:cxn modelId="{CC741CD2-EDB5-4B55-88E8-445BD40D9A0D}" type="presOf" srcId="{3FCCC89E-0E48-4F42-BC93-D93C61B0FDC5}" destId="{E84901C6-891C-40EF-B440-D15F8A9E3301}" srcOrd="0" destOrd="0" presId="urn:microsoft.com/office/officeart/2005/8/layout/hierarchy1"/>
    <dgm:cxn modelId="{328D6B42-4360-4633-9F70-2658601E8F26}" srcId="{C587CFF1-9701-42AF-BB67-E1710A9672C0}" destId="{90DE265C-D7F4-48F9-A8B2-ED1D85BB39FC}" srcOrd="5" destOrd="0" parTransId="{2C801111-88B5-440C-B335-BB355EBCDD19}" sibTransId="{341B9F36-3ED7-46D6-A313-93D969D9B140}"/>
    <dgm:cxn modelId="{F3990846-321B-41DC-A89E-3C892B627C09}" type="presOf" srcId="{E0D99204-7073-47F1-B4DA-FE524EC3AC56}" destId="{ECFBC600-29AA-432A-8110-E9D3ADF4B226}" srcOrd="0" destOrd="0" presId="urn:microsoft.com/office/officeart/2005/8/layout/hierarchy1"/>
    <dgm:cxn modelId="{EE0160D3-6D94-47D2-8481-95E14915E30A}" srcId="{F16038F9-A268-4593-8E68-95B836EE444B}" destId="{49226AED-46D9-41A8-B8A6-0040C68FF1AC}" srcOrd="11" destOrd="0" parTransId="{36F73CD7-3FA3-4306-88C3-C038018E0B33}" sibTransId="{CCF5257B-2780-41B9-B1A0-509C94FD81C6}"/>
    <dgm:cxn modelId="{AD02A998-2FC0-4868-BD64-CE7E183D3D29}" type="presOf" srcId="{91D9A693-1BA2-42FF-A4E5-36AD741BFC58}" destId="{872BA508-603B-4935-A375-7F874F5E5721}" srcOrd="0" destOrd="0" presId="urn:microsoft.com/office/officeart/2005/8/layout/hierarchy1"/>
    <dgm:cxn modelId="{F69F55EE-1C11-45B9-A033-B87BFB714A32}" type="presOf" srcId="{A94C0FF2-9F2C-4A2E-8E90-0E9229EB8D1F}" destId="{2B3AEF6A-3622-4A0C-A1B1-E7F6AFE454B6}" srcOrd="0" destOrd="0" presId="urn:microsoft.com/office/officeart/2005/8/layout/hierarchy1"/>
    <dgm:cxn modelId="{A2EC39D2-834F-492E-AAA3-443B8CF37BDD}" type="presOf" srcId="{6F033F59-B698-4CCA-9A44-9E0DA410CB24}" destId="{C96C446D-CC07-4998-8D93-C1B01A739107}" srcOrd="0" destOrd="0" presId="urn:microsoft.com/office/officeart/2005/8/layout/hierarchy1"/>
    <dgm:cxn modelId="{F2C2F9EA-2497-4ED4-B27F-15A8AE59EB64}" type="presOf" srcId="{9D1BAE48-3A7E-4537-91F8-D5D885F001B2}" destId="{0F9C04EA-326E-4305-8F6E-6F592772C1AE}" srcOrd="0" destOrd="0" presId="urn:microsoft.com/office/officeart/2005/8/layout/hierarchy1"/>
    <dgm:cxn modelId="{64531CC1-EA3D-4ECC-A988-64043D0FAB3B}" type="presParOf" srcId="{E1C43013-E90E-48F6-867E-1B5DB1DC8B2B}" destId="{E0F8ACDF-03A9-4001-ACB1-7234B0BA322C}" srcOrd="0" destOrd="0" presId="urn:microsoft.com/office/officeart/2005/8/layout/hierarchy1"/>
    <dgm:cxn modelId="{494A89CA-5E93-429D-AB85-C245C7621468}" type="presParOf" srcId="{E0F8ACDF-03A9-4001-ACB1-7234B0BA322C}" destId="{B1D74C19-7FAA-4889-BA51-1B0A215A185C}" srcOrd="0" destOrd="0" presId="urn:microsoft.com/office/officeart/2005/8/layout/hierarchy1"/>
    <dgm:cxn modelId="{BCBD6BE3-703E-48AB-91B5-45DA2A44FE7E}" type="presParOf" srcId="{B1D74C19-7FAA-4889-BA51-1B0A215A185C}" destId="{44576A71-91C2-4FFB-BA9A-7890AA3BC560}" srcOrd="0" destOrd="0" presId="urn:microsoft.com/office/officeart/2005/8/layout/hierarchy1"/>
    <dgm:cxn modelId="{A975A41B-77F5-42C6-A04D-94AF0D60C4E0}" type="presParOf" srcId="{B1D74C19-7FAA-4889-BA51-1B0A215A185C}" destId="{833E87FA-1932-43A3-A00C-17DC2B84BAFC}" srcOrd="1" destOrd="0" presId="urn:microsoft.com/office/officeart/2005/8/layout/hierarchy1"/>
    <dgm:cxn modelId="{63A87578-BE0C-4862-A7C0-28EEE8F724E7}" type="presParOf" srcId="{E0F8ACDF-03A9-4001-ACB1-7234B0BA322C}" destId="{624DC4C7-EA26-4246-B7EA-5919971D6EA3}" srcOrd="1" destOrd="0" presId="urn:microsoft.com/office/officeart/2005/8/layout/hierarchy1"/>
    <dgm:cxn modelId="{F5038277-B38E-4C49-BF06-6B3BFE62261F}" type="presParOf" srcId="{624DC4C7-EA26-4246-B7EA-5919971D6EA3}" destId="{6AC2CB45-1BFC-4590-9468-5875C32A0F6B}" srcOrd="0" destOrd="0" presId="urn:microsoft.com/office/officeart/2005/8/layout/hierarchy1"/>
    <dgm:cxn modelId="{5216FC5D-B7AF-464A-A420-ED6463A1E855}" type="presParOf" srcId="{624DC4C7-EA26-4246-B7EA-5919971D6EA3}" destId="{0DC5AE58-5190-4764-A326-444C4728B712}" srcOrd="1" destOrd="0" presId="urn:microsoft.com/office/officeart/2005/8/layout/hierarchy1"/>
    <dgm:cxn modelId="{2E0F3FE7-F18B-4351-837E-B16C9D53CD8A}" type="presParOf" srcId="{0DC5AE58-5190-4764-A326-444C4728B712}" destId="{6378C140-889B-45D2-A363-417B49059C22}" srcOrd="0" destOrd="0" presId="urn:microsoft.com/office/officeart/2005/8/layout/hierarchy1"/>
    <dgm:cxn modelId="{AF1AB724-8DC4-484C-BE3F-A30B97656D59}" type="presParOf" srcId="{6378C140-889B-45D2-A363-417B49059C22}" destId="{DBAAFA08-B022-43FB-A1DC-8194359E82FC}" srcOrd="0" destOrd="0" presId="urn:microsoft.com/office/officeart/2005/8/layout/hierarchy1"/>
    <dgm:cxn modelId="{754DF098-1960-4941-9E7D-821672191C7E}" type="presParOf" srcId="{6378C140-889B-45D2-A363-417B49059C22}" destId="{66148C5E-74C7-4055-B1B2-79DAEFA4666F}" srcOrd="1" destOrd="0" presId="urn:microsoft.com/office/officeart/2005/8/layout/hierarchy1"/>
    <dgm:cxn modelId="{67996A26-9813-4F69-B3A6-6B56E77666A8}" type="presParOf" srcId="{0DC5AE58-5190-4764-A326-444C4728B712}" destId="{959B017A-15E1-49B6-9461-F8C3E27A9473}" srcOrd="1" destOrd="0" presId="urn:microsoft.com/office/officeart/2005/8/layout/hierarchy1"/>
    <dgm:cxn modelId="{76F69439-2782-48CC-910E-6576FEF4D258}" type="presParOf" srcId="{959B017A-15E1-49B6-9461-F8C3E27A9473}" destId="{A150EC95-971B-4650-9511-2237BAFE4679}" srcOrd="0" destOrd="0" presId="urn:microsoft.com/office/officeart/2005/8/layout/hierarchy1"/>
    <dgm:cxn modelId="{4575935A-3776-420B-9AAF-6FCEF15BC23A}" type="presParOf" srcId="{959B017A-15E1-49B6-9461-F8C3E27A9473}" destId="{4E0846A1-BB3C-4EE0-815B-C1412F5B9616}" srcOrd="1" destOrd="0" presId="urn:microsoft.com/office/officeart/2005/8/layout/hierarchy1"/>
    <dgm:cxn modelId="{2F1CA288-6837-4343-8797-6310E4B99217}" type="presParOf" srcId="{4E0846A1-BB3C-4EE0-815B-C1412F5B9616}" destId="{1CEE412F-264B-4F25-BBC9-EFCED31F476C}" srcOrd="0" destOrd="0" presId="urn:microsoft.com/office/officeart/2005/8/layout/hierarchy1"/>
    <dgm:cxn modelId="{02015593-6CCE-4B33-8B4F-8C9CAE06EAC5}" type="presParOf" srcId="{1CEE412F-264B-4F25-BBC9-EFCED31F476C}" destId="{0CC26550-3920-4E1D-A5C4-CC74059D211A}" srcOrd="0" destOrd="0" presId="urn:microsoft.com/office/officeart/2005/8/layout/hierarchy1"/>
    <dgm:cxn modelId="{F0108940-C681-4F2F-BDD6-11B0F8D346BB}" type="presParOf" srcId="{1CEE412F-264B-4F25-BBC9-EFCED31F476C}" destId="{B7690B3B-9341-4607-A449-323D823B1D59}" srcOrd="1" destOrd="0" presId="urn:microsoft.com/office/officeart/2005/8/layout/hierarchy1"/>
    <dgm:cxn modelId="{4AEF3B62-B887-4969-B8D0-88DE5274BE69}" type="presParOf" srcId="{4E0846A1-BB3C-4EE0-815B-C1412F5B9616}" destId="{677800CA-E16F-4C42-9360-D180A9966897}" srcOrd="1" destOrd="0" presId="urn:microsoft.com/office/officeart/2005/8/layout/hierarchy1"/>
    <dgm:cxn modelId="{DFB76B8B-B610-4ACC-BAFC-AE21D4E1D4FE}" type="presParOf" srcId="{959B017A-15E1-49B6-9461-F8C3E27A9473}" destId="{474C8EFC-EC26-4099-BCE0-BAD984E1710C}" srcOrd="2" destOrd="0" presId="urn:microsoft.com/office/officeart/2005/8/layout/hierarchy1"/>
    <dgm:cxn modelId="{752B4389-21A7-4CCB-89E6-0044BC287FED}" type="presParOf" srcId="{959B017A-15E1-49B6-9461-F8C3E27A9473}" destId="{FEF425A0-9303-4BB9-B90E-B363B26E0BE7}" srcOrd="3" destOrd="0" presId="urn:microsoft.com/office/officeart/2005/8/layout/hierarchy1"/>
    <dgm:cxn modelId="{4CE9B7C4-907C-4F52-AE93-7C3B238DC52E}" type="presParOf" srcId="{FEF425A0-9303-4BB9-B90E-B363B26E0BE7}" destId="{AD09727C-9B01-468A-A835-1A0B9BA5E5EA}" srcOrd="0" destOrd="0" presId="urn:microsoft.com/office/officeart/2005/8/layout/hierarchy1"/>
    <dgm:cxn modelId="{CD510D14-EB51-4A82-ABED-BC14F8743A55}" type="presParOf" srcId="{AD09727C-9B01-468A-A835-1A0B9BA5E5EA}" destId="{0E3358DC-A046-4066-9728-FADF4E60B706}" srcOrd="0" destOrd="0" presId="urn:microsoft.com/office/officeart/2005/8/layout/hierarchy1"/>
    <dgm:cxn modelId="{47AC59CD-08CD-4FBF-AACD-77747177E562}" type="presParOf" srcId="{AD09727C-9B01-468A-A835-1A0B9BA5E5EA}" destId="{08465F3F-4830-4BBC-A44C-CD01239E811A}" srcOrd="1" destOrd="0" presId="urn:microsoft.com/office/officeart/2005/8/layout/hierarchy1"/>
    <dgm:cxn modelId="{30254539-F3AB-40F4-98FD-30411F24849F}" type="presParOf" srcId="{FEF425A0-9303-4BB9-B90E-B363B26E0BE7}" destId="{839F8C5B-ADF6-49DB-B842-28BE07DF70E0}" srcOrd="1" destOrd="0" presId="urn:microsoft.com/office/officeart/2005/8/layout/hierarchy1"/>
    <dgm:cxn modelId="{BE499291-8C4D-42DA-84DD-28262E7BE38C}" type="presParOf" srcId="{959B017A-15E1-49B6-9461-F8C3E27A9473}" destId="{272AF052-7B62-4379-8AD2-D0A15CD41C31}" srcOrd="4" destOrd="0" presId="urn:microsoft.com/office/officeart/2005/8/layout/hierarchy1"/>
    <dgm:cxn modelId="{EC5CA08E-8E82-4D11-9C99-5EE381956D30}" type="presParOf" srcId="{959B017A-15E1-49B6-9461-F8C3E27A9473}" destId="{D4D684CA-C3AF-4A9E-828D-3B707615DC8D}" srcOrd="5" destOrd="0" presId="urn:microsoft.com/office/officeart/2005/8/layout/hierarchy1"/>
    <dgm:cxn modelId="{0ADD05D9-729D-47A2-A0DE-CE3A350C920E}" type="presParOf" srcId="{D4D684CA-C3AF-4A9E-828D-3B707615DC8D}" destId="{189D3344-1CA3-46C2-9C25-43DF23D6FAA4}" srcOrd="0" destOrd="0" presId="urn:microsoft.com/office/officeart/2005/8/layout/hierarchy1"/>
    <dgm:cxn modelId="{0ECA5A4C-57A7-4677-9948-D6D824898BC0}" type="presParOf" srcId="{189D3344-1CA3-46C2-9C25-43DF23D6FAA4}" destId="{26AE9A1B-2FAF-4F96-AAA9-87F95F6D5FA5}" srcOrd="0" destOrd="0" presId="urn:microsoft.com/office/officeart/2005/8/layout/hierarchy1"/>
    <dgm:cxn modelId="{1955DE43-0CE3-47D6-9498-851D801A1052}" type="presParOf" srcId="{189D3344-1CA3-46C2-9C25-43DF23D6FAA4}" destId="{9FEBCB55-E827-4304-A113-B28F274C8F1E}" srcOrd="1" destOrd="0" presId="urn:microsoft.com/office/officeart/2005/8/layout/hierarchy1"/>
    <dgm:cxn modelId="{1DD805C3-EF08-414F-A2AD-778815909720}" type="presParOf" srcId="{D4D684CA-C3AF-4A9E-828D-3B707615DC8D}" destId="{B5B2DAFC-3AC0-4306-B42A-FF49BA71E026}" srcOrd="1" destOrd="0" presId="urn:microsoft.com/office/officeart/2005/8/layout/hierarchy1"/>
    <dgm:cxn modelId="{A8149FE0-71A9-41F0-973B-F3049898637B}" type="presParOf" srcId="{959B017A-15E1-49B6-9461-F8C3E27A9473}" destId="{2B3AEF6A-3622-4A0C-A1B1-E7F6AFE454B6}" srcOrd="6" destOrd="0" presId="urn:microsoft.com/office/officeart/2005/8/layout/hierarchy1"/>
    <dgm:cxn modelId="{A5F672AE-BAB7-4A3C-97B5-F133DC69067D}" type="presParOf" srcId="{959B017A-15E1-49B6-9461-F8C3E27A9473}" destId="{380B111D-2AC2-4D2C-8429-62EEA36BFD1F}" srcOrd="7" destOrd="0" presId="urn:microsoft.com/office/officeart/2005/8/layout/hierarchy1"/>
    <dgm:cxn modelId="{6BE7EFAC-EFDB-44C1-968D-5F0FF387E2CC}" type="presParOf" srcId="{380B111D-2AC2-4D2C-8429-62EEA36BFD1F}" destId="{3FDC4C95-BA70-4E0A-AE70-12F461ECB3E5}" srcOrd="0" destOrd="0" presId="urn:microsoft.com/office/officeart/2005/8/layout/hierarchy1"/>
    <dgm:cxn modelId="{2462305C-24C6-4D99-97F1-C0926C4FBDCB}" type="presParOf" srcId="{3FDC4C95-BA70-4E0A-AE70-12F461ECB3E5}" destId="{EE2193DA-AE69-4B71-AA46-9109C8C75932}" srcOrd="0" destOrd="0" presId="urn:microsoft.com/office/officeart/2005/8/layout/hierarchy1"/>
    <dgm:cxn modelId="{702E9BDE-30A4-4A1A-A177-A87B81C6EE6E}" type="presParOf" srcId="{3FDC4C95-BA70-4E0A-AE70-12F461ECB3E5}" destId="{94ECCA4F-5D08-4841-B3D3-8BF7D6172133}" srcOrd="1" destOrd="0" presId="urn:microsoft.com/office/officeart/2005/8/layout/hierarchy1"/>
    <dgm:cxn modelId="{61AAEBCE-91D3-454E-AA4B-D00D6A8F8779}" type="presParOf" srcId="{380B111D-2AC2-4D2C-8429-62EEA36BFD1F}" destId="{5AF4ECC9-8BDA-4ADC-AEC1-0AE4FDF30CA8}" srcOrd="1" destOrd="0" presId="urn:microsoft.com/office/officeart/2005/8/layout/hierarchy1"/>
    <dgm:cxn modelId="{71661B76-48E3-4D30-A693-21EF39387999}" type="presParOf" srcId="{959B017A-15E1-49B6-9461-F8C3E27A9473}" destId="{C0348745-187C-4BC1-BD21-38FEE5A02AB6}" srcOrd="8" destOrd="0" presId="urn:microsoft.com/office/officeart/2005/8/layout/hierarchy1"/>
    <dgm:cxn modelId="{29FD4855-7C95-4504-931C-10C15FC228C9}" type="presParOf" srcId="{959B017A-15E1-49B6-9461-F8C3E27A9473}" destId="{56E89CE9-2017-4E10-9B0C-C11D3A31BEDE}" srcOrd="9" destOrd="0" presId="urn:microsoft.com/office/officeart/2005/8/layout/hierarchy1"/>
    <dgm:cxn modelId="{0994A266-61E2-4576-9A66-C306FA29C12F}" type="presParOf" srcId="{56E89CE9-2017-4E10-9B0C-C11D3A31BEDE}" destId="{91E1A69C-17E1-4FC8-A990-51C38534130E}" srcOrd="0" destOrd="0" presId="urn:microsoft.com/office/officeart/2005/8/layout/hierarchy1"/>
    <dgm:cxn modelId="{794150D5-69FB-489C-8184-063CFA1AE7FA}" type="presParOf" srcId="{91E1A69C-17E1-4FC8-A990-51C38534130E}" destId="{EEEEA075-1DB6-4347-B73C-1239D3AC9143}" srcOrd="0" destOrd="0" presId="urn:microsoft.com/office/officeart/2005/8/layout/hierarchy1"/>
    <dgm:cxn modelId="{07F8010B-29FD-4F98-8412-BF91C9288F5F}" type="presParOf" srcId="{91E1A69C-17E1-4FC8-A990-51C38534130E}" destId="{C816F861-902E-406A-B31C-C3BF66011240}" srcOrd="1" destOrd="0" presId="urn:microsoft.com/office/officeart/2005/8/layout/hierarchy1"/>
    <dgm:cxn modelId="{7BA10BCC-26AA-460A-A4C8-7AB88C08908B}" type="presParOf" srcId="{56E89CE9-2017-4E10-9B0C-C11D3A31BEDE}" destId="{A5F2C78D-2E47-4CF9-96D8-64FD0EC91084}" srcOrd="1" destOrd="0" presId="urn:microsoft.com/office/officeart/2005/8/layout/hierarchy1"/>
    <dgm:cxn modelId="{3228BC4C-3725-40B5-8C05-A8A1404440CE}" type="presParOf" srcId="{959B017A-15E1-49B6-9461-F8C3E27A9473}" destId="{C7E572F3-1558-4F03-B372-795772FDCB9A}" srcOrd="10" destOrd="0" presId="urn:microsoft.com/office/officeart/2005/8/layout/hierarchy1"/>
    <dgm:cxn modelId="{854F4054-A00C-49B5-8450-22810519ADFC}" type="presParOf" srcId="{959B017A-15E1-49B6-9461-F8C3E27A9473}" destId="{92357394-90BD-4E44-ACA9-3DC549E50A58}" srcOrd="11" destOrd="0" presId="urn:microsoft.com/office/officeart/2005/8/layout/hierarchy1"/>
    <dgm:cxn modelId="{61A85B22-A598-4598-8012-0A88E4217873}" type="presParOf" srcId="{92357394-90BD-4E44-ACA9-3DC549E50A58}" destId="{574C6450-5215-43AE-93B4-6639278DB619}" srcOrd="0" destOrd="0" presId="urn:microsoft.com/office/officeart/2005/8/layout/hierarchy1"/>
    <dgm:cxn modelId="{FD400080-02F4-4013-B6B6-4A0AF6FC7AA7}" type="presParOf" srcId="{574C6450-5215-43AE-93B4-6639278DB619}" destId="{3A6A6C4D-DC34-457C-B48C-ABC64AD3E22D}" srcOrd="0" destOrd="0" presId="urn:microsoft.com/office/officeart/2005/8/layout/hierarchy1"/>
    <dgm:cxn modelId="{9CE78B29-E8FA-465A-B651-38809A5E1879}" type="presParOf" srcId="{574C6450-5215-43AE-93B4-6639278DB619}" destId="{911743AE-63D2-4347-B8A7-3AD0C68E0507}" srcOrd="1" destOrd="0" presId="urn:microsoft.com/office/officeart/2005/8/layout/hierarchy1"/>
    <dgm:cxn modelId="{5412443A-896A-49A7-AB29-E34060C5F620}" type="presParOf" srcId="{92357394-90BD-4E44-ACA9-3DC549E50A58}" destId="{E8CA6B84-76A6-4A8C-ABA9-31F99E6B766D}" srcOrd="1" destOrd="0" presId="urn:microsoft.com/office/officeart/2005/8/layout/hierarchy1"/>
    <dgm:cxn modelId="{7B647966-0A1F-4C31-A4A3-6EA0E2547E85}" type="presParOf" srcId="{959B017A-15E1-49B6-9461-F8C3E27A9473}" destId="{C96C446D-CC07-4998-8D93-C1B01A739107}" srcOrd="12" destOrd="0" presId="urn:microsoft.com/office/officeart/2005/8/layout/hierarchy1"/>
    <dgm:cxn modelId="{B4EF352B-AA03-4245-81FA-8AD93B62E1A9}" type="presParOf" srcId="{959B017A-15E1-49B6-9461-F8C3E27A9473}" destId="{BB08D26D-963D-4689-AEC6-22E1FD58B02F}" srcOrd="13" destOrd="0" presId="urn:microsoft.com/office/officeart/2005/8/layout/hierarchy1"/>
    <dgm:cxn modelId="{55574F9C-CBC4-41A4-AE6A-63556AD579AF}" type="presParOf" srcId="{BB08D26D-963D-4689-AEC6-22E1FD58B02F}" destId="{AD9B72E0-1F19-4B75-9CDA-29C68B6C9120}" srcOrd="0" destOrd="0" presId="urn:microsoft.com/office/officeart/2005/8/layout/hierarchy1"/>
    <dgm:cxn modelId="{BD00EF5D-D106-49E8-AB85-8A21F47D4D00}" type="presParOf" srcId="{AD9B72E0-1F19-4B75-9CDA-29C68B6C9120}" destId="{D5BA3A9F-68FD-4CC5-A759-F5EE36B3ECB2}" srcOrd="0" destOrd="0" presId="urn:microsoft.com/office/officeart/2005/8/layout/hierarchy1"/>
    <dgm:cxn modelId="{8E77EAFE-9263-4B69-BDDA-C15F5CEC1EA7}" type="presParOf" srcId="{AD9B72E0-1F19-4B75-9CDA-29C68B6C9120}" destId="{2E4C8CF5-0855-413C-AF09-898D10430CB5}" srcOrd="1" destOrd="0" presId="urn:microsoft.com/office/officeart/2005/8/layout/hierarchy1"/>
    <dgm:cxn modelId="{2DDA2EF8-78B1-4205-92F5-8F0AC9DA24F7}" type="presParOf" srcId="{BB08D26D-963D-4689-AEC6-22E1FD58B02F}" destId="{2684E21E-5093-4C97-B503-224B6C223293}" srcOrd="1" destOrd="0" presId="urn:microsoft.com/office/officeart/2005/8/layout/hierarchy1"/>
    <dgm:cxn modelId="{0190A57E-F7C5-4BFB-A5E9-FA3E69F6AB72}" type="presParOf" srcId="{959B017A-15E1-49B6-9461-F8C3E27A9473}" destId="{60A6895E-0693-4D4E-B68D-ACBE8EB8DB16}" srcOrd="14" destOrd="0" presId="urn:microsoft.com/office/officeart/2005/8/layout/hierarchy1"/>
    <dgm:cxn modelId="{58CEE0F9-E140-4FE2-A630-D85DD89945EA}" type="presParOf" srcId="{959B017A-15E1-49B6-9461-F8C3E27A9473}" destId="{B381C44A-0C4D-4F11-81E4-070995862564}" srcOrd="15" destOrd="0" presId="urn:microsoft.com/office/officeart/2005/8/layout/hierarchy1"/>
    <dgm:cxn modelId="{A8020BA8-83E5-4874-B861-C7BCC9D026F0}" type="presParOf" srcId="{B381C44A-0C4D-4F11-81E4-070995862564}" destId="{E34EC31A-E6BE-424D-8066-6F56E60A94DB}" srcOrd="0" destOrd="0" presId="urn:microsoft.com/office/officeart/2005/8/layout/hierarchy1"/>
    <dgm:cxn modelId="{92639E7C-9DB3-4ECB-98F6-C242101E39D1}" type="presParOf" srcId="{E34EC31A-E6BE-424D-8066-6F56E60A94DB}" destId="{408E4A56-6A35-4C39-A147-67212208D1A8}" srcOrd="0" destOrd="0" presId="urn:microsoft.com/office/officeart/2005/8/layout/hierarchy1"/>
    <dgm:cxn modelId="{99B96D86-388D-4A64-A9FA-7B624DCBACF6}" type="presParOf" srcId="{E34EC31A-E6BE-424D-8066-6F56E60A94DB}" destId="{3E927DA1-02F5-4BBA-BA06-85A7AA8788AC}" srcOrd="1" destOrd="0" presId="urn:microsoft.com/office/officeart/2005/8/layout/hierarchy1"/>
    <dgm:cxn modelId="{FC69E49B-6475-4AF9-AFDC-4CA3551E0222}" type="presParOf" srcId="{B381C44A-0C4D-4F11-81E4-070995862564}" destId="{8BC32B98-047F-46E6-A06E-2F27CABD9FBF}" srcOrd="1" destOrd="0" presId="urn:microsoft.com/office/officeart/2005/8/layout/hierarchy1"/>
    <dgm:cxn modelId="{C902695C-345D-4E01-A5EF-2A7778C70E17}" type="presParOf" srcId="{959B017A-15E1-49B6-9461-F8C3E27A9473}" destId="{E84901C6-891C-40EF-B440-D15F8A9E3301}" srcOrd="16" destOrd="0" presId="urn:microsoft.com/office/officeart/2005/8/layout/hierarchy1"/>
    <dgm:cxn modelId="{2847C5B3-F76C-4F27-A7EE-07E0BA7F5112}" type="presParOf" srcId="{959B017A-15E1-49B6-9461-F8C3E27A9473}" destId="{0332065A-9773-4B59-8E39-17ADBFF45E81}" srcOrd="17" destOrd="0" presId="urn:microsoft.com/office/officeart/2005/8/layout/hierarchy1"/>
    <dgm:cxn modelId="{0DB49AE5-8EB4-47F9-BBF3-76C56BEF0C2E}" type="presParOf" srcId="{0332065A-9773-4B59-8E39-17ADBFF45E81}" destId="{08EDB528-38FD-4C80-BCB0-F60BFE5F66A5}" srcOrd="0" destOrd="0" presId="urn:microsoft.com/office/officeart/2005/8/layout/hierarchy1"/>
    <dgm:cxn modelId="{46D4AAE9-48CD-4E2E-B273-2FCBED97DCA1}" type="presParOf" srcId="{08EDB528-38FD-4C80-BCB0-F60BFE5F66A5}" destId="{A3A9303F-6646-4C1D-B5C1-124A1234CAD2}" srcOrd="0" destOrd="0" presId="urn:microsoft.com/office/officeart/2005/8/layout/hierarchy1"/>
    <dgm:cxn modelId="{12CDD872-C883-4854-A92F-BFC332D954CD}" type="presParOf" srcId="{08EDB528-38FD-4C80-BCB0-F60BFE5F66A5}" destId="{E4994B5E-DF89-489C-9113-B9EAC6D8CDE7}" srcOrd="1" destOrd="0" presId="urn:microsoft.com/office/officeart/2005/8/layout/hierarchy1"/>
    <dgm:cxn modelId="{49B717DD-851C-4FD3-82B7-AB2388D1506E}" type="presParOf" srcId="{0332065A-9773-4B59-8E39-17ADBFF45E81}" destId="{F3518689-16CC-4180-9675-02F58F6ACAB4}" srcOrd="1" destOrd="0" presId="urn:microsoft.com/office/officeart/2005/8/layout/hierarchy1"/>
    <dgm:cxn modelId="{B3318469-DCDD-4C1E-A6D2-C813D7D8C3C8}" type="presParOf" srcId="{959B017A-15E1-49B6-9461-F8C3E27A9473}" destId="{DBCDB8C5-9165-46A6-92D4-B4E1EBAA04A7}" srcOrd="18" destOrd="0" presId="urn:microsoft.com/office/officeart/2005/8/layout/hierarchy1"/>
    <dgm:cxn modelId="{BF1C1E2B-8609-487E-9DCA-12438CE2BC5F}" type="presParOf" srcId="{959B017A-15E1-49B6-9461-F8C3E27A9473}" destId="{FB7FFB2A-DEDD-49DE-8EEB-49AADF3B2792}" srcOrd="19" destOrd="0" presId="urn:microsoft.com/office/officeart/2005/8/layout/hierarchy1"/>
    <dgm:cxn modelId="{B8E38AB3-B99E-46DB-AEC5-B66B44144718}" type="presParOf" srcId="{FB7FFB2A-DEDD-49DE-8EEB-49AADF3B2792}" destId="{5AD847F4-842D-4271-8050-9ED8C900CFA0}" srcOrd="0" destOrd="0" presId="urn:microsoft.com/office/officeart/2005/8/layout/hierarchy1"/>
    <dgm:cxn modelId="{1617EE6F-4B78-460B-9A15-1A415D879D11}" type="presParOf" srcId="{5AD847F4-842D-4271-8050-9ED8C900CFA0}" destId="{CCD0A235-4E90-4786-9E56-73B6C16160AA}" srcOrd="0" destOrd="0" presId="urn:microsoft.com/office/officeart/2005/8/layout/hierarchy1"/>
    <dgm:cxn modelId="{D92F183F-D264-4E73-A74D-2FB78FCF4390}" type="presParOf" srcId="{5AD847F4-842D-4271-8050-9ED8C900CFA0}" destId="{9E9DC3BA-0390-4D4F-B9D0-B199F164BC2E}" srcOrd="1" destOrd="0" presId="urn:microsoft.com/office/officeart/2005/8/layout/hierarchy1"/>
    <dgm:cxn modelId="{734DC2C4-6BED-4E43-84B8-E48DB672849B}" type="presParOf" srcId="{FB7FFB2A-DEDD-49DE-8EEB-49AADF3B2792}" destId="{EDD796D1-ABBB-4D21-B5FE-E7A22EF2410E}" srcOrd="1" destOrd="0" presId="urn:microsoft.com/office/officeart/2005/8/layout/hierarchy1"/>
    <dgm:cxn modelId="{7476E0AE-E314-47E3-839C-6DE736CC62C6}" type="presParOf" srcId="{959B017A-15E1-49B6-9461-F8C3E27A9473}" destId="{254B7920-834C-4C83-A141-F93D45878FE2}" srcOrd="20" destOrd="0" presId="urn:microsoft.com/office/officeart/2005/8/layout/hierarchy1"/>
    <dgm:cxn modelId="{00EFCBD0-8C13-479F-9C77-E5AA24FED907}" type="presParOf" srcId="{959B017A-15E1-49B6-9461-F8C3E27A9473}" destId="{C04A528A-2AB1-4B6E-A2F6-14B416DAE405}" srcOrd="21" destOrd="0" presId="urn:microsoft.com/office/officeart/2005/8/layout/hierarchy1"/>
    <dgm:cxn modelId="{B1FFA8FC-EFF1-4DD4-BE21-43530EDF1105}" type="presParOf" srcId="{C04A528A-2AB1-4B6E-A2F6-14B416DAE405}" destId="{BBAE53AC-6FB1-4521-ABCF-3AFFDCF4F8BE}" srcOrd="0" destOrd="0" presId="urn:microsoft.com/office/officeart/2005/8/layout/hierarchy1"/>
    <dgm:cxn modelId="{4193D51E-01E1-43A9-AEAE-DF16426F61A9}" type="presParOf" srcId="{BBAE53AC-6FB1-4521-ABCF-3AFFDCF4F8BE}" destId="{D845D723-A974-4752-A673-5708EDDE12EF}" srcOrd="0" destOrd="0" presId="urn:microsoft.com/office/officeart/2005/8/layout/hierarchy1"/>
    <dgm:cxn modelId="{4634F6E5-DB2F-46C2-A4CA-70DD4F8017E8}" type="presParOf" srcId="{BBAE53AC-6FB1-4521-ABCF-3AFFDCF4F8BE}" destId="{0D35B06D-D0E5-493C-B3CC-A8737D5B1F03}" srcOrd="1" destOrd="0" presId="urn:microsoft.com/office/officeart/2005/8/layout/hierarchy1"/>
    <dgm:cxn modelId="{4769AF01-A7B7-4171-BE0A-CF114AEC1B1E}" type="presParOf" srcId="{C04A528A-2AB1-4B6E-A2F6-14B416DAE405}" destId="{CA1AA233-A40D-4DA5-8D97-B8102D8BAD36}" srcOrd="1" destOrd="0" presId="urn:microsoft.com/office/officeart/2005/8/layout/hierarchy1"/>
    <dgm:cxn modelId="{4D8277F0-B4D2-4C4A-B88F-E4D7D80C4B35}" type="presParOf" srcId="{959B017A-15E1-49B6-9461-F8C3E27A9473}" destId="{C00AD00C-FC5B-4B11-B32E-585764B61E95}" srcOrd="22" destOrd="0" presId="urn:microsoft.com/office/officeart/2005/8/layout/hierarchy1"/>
    <dgm:cxn modelId="{76E81C7E-A8CF-4525-B8F5-6E52D9F8F4A6}" type="presParOf" srcId="{959B017A-15E1-49B6-9461-F8C3E27A9473}" destId="{9E61CF78-8FF5-44EA-976E-D4F3E9424B5F}" srcOrd="23" destOrd="0" presId="urn:microsoft.com/office/officeart/2005/8/layout/hierarchy1"/>
    <dgm:cxn modelId="{377001D7-7A8E-4D01-9B9E-3A184D04A347}" type="presParOf" srcId="{9E61CF78-8FF5-44EA-976E-D4F3E9424B5F}" destId="{A634F005-D431-4E1D-ACD2-83CC0B18A7A1}" srcOrd="0" destOrd="0" presId="urn:microsoft.com/office/officeart/2005/8/layout/hierarchy1"/>
    <dgm:cxn modelId="{FC70AC86-3332-4DAA-8ACD-0FEBA71E6155}" type="presParOf" srcId="{A634F005-D431-4E1D-ACD2-83CC0B18A7A1}" destId="{256B9ACA-D599-48A3-9F49-3DA92223EDA6}" srcOrd="0" destOrd="0" presId="urn:microsoft.com/office/officeart/2005/8/layout/hierarchy1"/>
    <dgm:cxn modelId="{AD65F860-D9A3-479F-9ED1-48F4D2575C63}" type="presParOf" srcId="{A634F005-D431-4E1D-ACD2-83CC0B18A7A1}" destId="{C55677FA-C228-4A3C-B3D6-0D817AB02F9E}" srcOrd="1" destOrd="0" presId="urn:microsoft.com/office/officeart/2005/8/layout/hierarchy1"/>
    <dgm:cxn modelId="{318CE67F-F1E8-441D-90DB-88A7CFBD285C}" type="presParOf" srcId="{9E61CF78-8FF5-44EA-976E-D4F3E9424B5F}" destId="{72EB77C8-9C84-4AD4-B2BA-1ADC1F281CF8}" srcOrd="1" destOrd="0" presId="urn:microsoft.com/office/officeart/2005/8/layout/hierarchy1"/>
    <dgm:cxn modelId="{C7D4EEDD-108C-434D-A768-0CAB5D884EC3}" type="presParOf" srcId="{959B017A-15E1-49B6-9461-F8C3E27A9473}" destId="{8987FB57-192B-4BE7-9C10-0AF1763DBA24}" srcOrd="24" destOrd="0" presId="urn:microsoft.com/office/officeart/2005/8/layout/hierarchy1"/>
    <dgm:cxn modelId="{BAD559DE-8569-4F5F-B0E6-7CC29A3BCD39}" type="presParOf" srcId="{959B017A-15E1-49B6-9461-F8C3E27A9473}" destId="{4E9A0DD4-1BF5-44BE-BEDC-52C6CF32634B}" srcOrd="25" destOrd="0" presId="urn:microsoft.com/office/officeart/2005/8/layout/hierarchy1"/>
    <dgm:cxn modelId="{4CF0B2E0-481D-409A-95EA-784E3CAC808A}" type="presParOf" srcId="{4E9A0DD4-1BF5-44BE-BEDC-52C6CF32634B}" destId="{081C4453-4112-407B-BFCA-07E9BC72606F}" srcOrd="0" destOrd="0" presId="urn:microsoft.com/office/officeart/2005/8/layout/hierarchy1"/>
    <dgm:cxn modelId="{E1FC2197-4015-4849-B3F5-B90832A20A05}" type="presParOf" srcId="{081C4453-4112-407B-BFCA-07E9BC72606F}" destId="{58FF7DE5-2052-4D0B-931E-15B3A90CF7F9}" srcOrd="0" destOrd="0" presId="urn:microsoft.com/office/officeart/2005/8/layout/hierarchy1"/>
    <dgm:cxn modelId="{1D10B6E8-67F4-4E3A-8EB1-96BA9B29AC9C}" type="presParOf" srcId="{081C4453-4112-407B-BFCA-07E9BC72606F}" destId="{7FD15A02-4931-463E-9BB5-7324416477FD}" srcOrd="1" destOrd="0" presId="urn:microsoft.com/office/officeart/2005/8/layout/hierarchy1"/>
    <dgm:cxn modelId="{A4D4458F-468D-40F1-9266-0B0F78616D3C}" type="presParOf" srcId="{4E9A0DD4-1BF5-44BE-BEDC-52C6CF32634B}" destId="{3FD5B3B4-064F-48DE-9CD3-B89DFD751D96}" srcOrd="1" destOrd="0" presId="urn:microsoft.com/office/officeart/2005/8/layout/hierarchy1"/>
    <dgm:cxn modelId="{57EF2077-0BD7-48C4-AF01-FF73A52A134B}" type="presParOf" srcId="{624DC4C7-EA26-4246-B7EA-5919971D6EA3}" destId="{A2328341-3CBE-45D8-A9C8-4E3A89AF366F}" srcOrd="2" destOrd="0" presId="urn:microsoft.com/office/officeart/2005/8/layout/hierarchy1"/>
    <dgm:cxn modelId="{D7D3AFF0-1FAD-4AC5-B672-C3495AD6D717}" type="presParOf" srcId="{624DC4C7-EA26-4246-B7EA-5919971D6EA3}" destId="{A2724F6B-6D0E-448E-A1B0-31CC4B38E847}" srcOrd="3" destOrd="0" presId="urn:microsoft.com/office/officeart/2005/8/layout/hierarchy1"/>
    <dgm:cxn modelId="{D6EF19CA-5682-4BCF-8E45-C011058F84AE}" type="presParOf" srcId="{A2724F6B-6D0E-448E-A1B0-31CC4B38E847}" destId="{699DA606-33AD-44B9-B93F-8DDAD1C71525}" srcOrd="0" destOrd="0" presId="urn:microsoft.com/office/officeart/2005/8/layout/hierarchy1"/>
    <dgm:cxn modelId="{F9B8D4F6-9E5F-462E-989D-15DD1544184D}" type="presParOf" srcId="{699DA606-33AD-44B9-B93F-8DDAD1C71525}" destId="{9EB7A78F-DE6E-4824-9F8C-430DE2CCAD36}" srcOrd="0" destOrd="0" presId="urn:microsoft.com/office/officeart/2005/8/layout/hierarchy1"/>
    <dgm:cxn modelId="{BBDF3236-7C92-47A7-AA84-1A31577FA611}" type="presParOf" srcId="{699DA606-33AD-44B9-B93F-8DDAD1C71525}" destId="{3AF1B9D6-C5F8-4947-836F-6C4C16A9F924}" srcOrd="1" destOrd="0" presId="urn:microsoft.com/office/officeart/2005/8/layout/hierarchy1"/>
    <dgm:cxn modelId="{3DC63BE4-CA8A-4770-AEC7-FEB01231E5C1}" type="presParOf" srcId="{A2724F6B-6D0E-448E-A1B0-31CC4B38E847}" destId="{24787F6F-0B1D-4224-AD13-D4719B75D8BA}" srcOrd="1" destOrd="0" presId="urn:microsoft.com/office/officeart/2005/8/layout/hierarchy1"/>
    <dgm:cxn modelId="{283AFAD7-B2E5-4212-B355-BD66DE7710FF}" type="presParOf" srcId="{24787F6F-0B1D-4224-AD13-D4719B75D8BA}" destId="{D8B356D2-2C1B-49EF-8D03-7D927891E1F7}" srcOrd="0" destOrd="0" presId="urn:microsoft.com/office/officeart/2005/8/layout/hierarchy1"/>
    <dgm:cxn modelId="{4219F3D4-4609-490B-8B3C-542A3963F462}" type="presParOf" srcId="{24787F6F-0B1D-4224-AD13-D4719B75D8BA}" destId="{4B5A09BD-1297-4F18-AC0D-27591B4B7565}" srcOrd="1" destOrd="0" presId="urn:microsoft.com/office/officeart/2005/8/layout/hierarchy1"/>
    <dgm:cxn modelId="{182DB86D-A3D2-44D6-A963-CCF6A664480C}" type="presParOf" srcId="{4B5A09BD-1297-4F18-AC0D-27591B4B7565}" destId="{33939B21-8437-4691-B97F-B492404A3E7C}" srcOrd="0" destOrd="0" presId="urn:microsoft.com/office/officeart/2005/8/layout/hierarchy1"/>
    <dgm:cxn modelId="{A4BD5E88-6D47-49E6-B594-1E2227C551AF}" type="presParOf" srcId="{33939B21-8437-4691-B97F-B492404A3E7C}" destId="{877003BF-1E7C-4C53-8247-42BBBCD63579}" srcOrd="0" destOrd="0" presId="urn:microsoft.com/office/officeart/2005/8/layout/hierarchy1"/>
    <dgm:cxn modelId="{8E9BB453-5C93-42C1-92AA-BA401C3C4347}" type="presParOf" srcId="{33939B21-8437-4691-B97F-B492404A3E7C}" destId="{91722A2C-31E0-4CE4-A154-9438D2658B61}" srcOrd="1" destOrd="0" presId="urn:microsoft.com/office/officeart/2005/8/layout/hierarchy1"/>
    <dgm:cxn modelId="{BBC17005-B311-4445-8906-6181338DF862}" type="presParOf" srcId="{4B5A09BD-1297-4F18-AC0D-27591B4B7565}" destId="{202115D5-7B9F-4EE8-A87B-D0524FE9FBA9}" srcOrd="1" destOrd="0" presId="urn:microsoft.com/office/officeart/2005/8/layout/hierarchy1"/>
    <dgm:cxn modelId="{4FB3DCF7-662D-400A-8B61-57435B3B3229}" type="presParOf" srcId="{24787F6F-0B1D-4224-AD13-D4719B75D8BA}" destId="{FB3E0BD2-DBC0-46B1-8A01-47B7F345D76B}" srcOrd="2" destOrd="0" presId="urn:microsoft.com/office/officeart/2005/8/layout/hierarchy1"/>
    <dgm:cxn modelId="{215A36D9-6BCA-4629-AAE8-CEA5E17825D2}" type="presParOf" srcId="{24787F6F-0B1D-4224-AD13-D4719B75D8BA}" destId="{94553768-8173-4A98-B1E1-F50535C5522F}" srcOrd="3" destOrd="0" presId="urn:microsoft.com/office/officeart/2005/8/layout/hierarchy1"/>
    <dgm:cxn modelId="{A764F332-0E2B-4CE6-AA70-B52376958FC6}" type="presParOf" srcId="{94553768-8173-4A98-B1E1-F50535C5522F}" destId="{A56293F6-8251-4388-A9F6-6472D2690EDB}" srcOrd="0" destOrd="0" presId="urn:microsoft.com/office/officeart/2005/8/layout/hierarchy1"/>
    <dgm:cxn modelId="{2126BBFE-9C00-4081-A1CC-221402EFB246}" type="presParOf" srcId="{A56293F6-8251-4388-A9F6-6472D2690EDB}" destId="{36C0BE51-509E-4594-9401-76C26F049040}" srcOrd="0" destOrd="0" presId="urn:microsoft.com/office/officeart/2005/8/layout/hierarchy1"/>
    <dgm:cxn modelId="{CA7E11AE-9C28-4B36-9CAD-1C753C865953}" type="presParOf" srcId="{A56293F6-8251-4388-A9F6-6472D2690EDB}" destId="{980D1320-9E2F-496B-8A8A-00D59F6E89AC}" srcOrd="1" destOrd="0" presId="urn:microsoft.com/office/officeart/2005/8/layout/hierarchy1"/>
    <dgm:cxn modelId="{60F3F8C9-9530-4D64-A8B8-E16B5C57005C}" type="presParOf" srcId="{94553768-8173-4A98-B1E1-F50535C5522F}" destId="{AA1BFA56-920E-4115-B3C6-FBD2AF5A8CE7}" srcOrd="1" destOrd="0" presId="urn:microsoft.com/office/officeart/2005/8/layout/hierarchy1"/>
    <dgm:cxn modelId="{A4A114B1-983E-4BB2-AF9D-F747489A65F6}" type="presParOf" srcId="{24787F6F-0B1D-4224-AD13-D4719B75D8BA}" destId="{872BA508-603B-4935-A375-7F874F5E5721}" srcOrd="4" destOrd="0" presId="urn:microsoft.com/office/officeart/2005/8/layout/hierarchy1"/>
    <dgm:cxn modelId="{133FF224-E821-4E10-8AA7-D743A7866FB9}" type="presParOf" srcId="{24787F6F-0B1D-4224-AD13-D4719B75D8BA}" destId="{EA3166FE-7EE1-47B8-A8D9-F5F7FE94BCDD}" srcOrd="5" destOrd="0" presId="urn:microsoft.com/office/officeart/2005/8/layout/hierarchy1"/>
    <dgm:cxn modelId="{BC6787D4-E29A-420E-BB60-83F911DDEAC3}" type="presParOf" srcId="{EA3166FE-7EE1-47B8-A8D9-F5F7FE94BCDD}" destId="{2D66ABBE-1B53-4F52-AE1B-4F0EFFC0CA1B}" srcOrd="0" destOrd="0" presId="urn:microsoft.com/office/officeart/2005/8/layout/hierarchy1"/>
    <dgm:cxn modelId="{D6D6DE6C-1CCE-4AD8-A894-11E439620CBF}" type="presParOf" srcId="{2D66ABBE-1B53-4F52-AE1B-4F0EFFC0CA1B}" destId="{5602A70E-D44B-4D1A-BE99-C5F5B333B8E6}" srcOrd="0" destOrd="0" presId="urn:microsoft.com/office/officeart/2005/8/layout/hierarchy1"/>
    <dgm:cxn modelId="{19E25778-7B3F-4378-938A-1B00EA5D78F9}" type="presParOf" srcId="{2D66ABBE-1B53-4F52-AE1B-4F0EFFC0CA1B}" destId="{C43CF916-CDC3-46F8-8939-385EBF1DE2E6}" srcOrd="1" destOrd="0" presId="urn:microsoft.com/office/officeart/2005/8/layout/hierarchy1"/>
    <dgm:cxn modelId="{801A68AF-711D-47F9-8BC2-8ACDCAB066B6}" type="presParOf" srcId="{EA3166FE-7EE1-47B8-A8D9-F5F7FE94BCDD}" destId="{2FFD384C-34DE-4999-8129-1728E178EC51}" srcOrd="1" destOrd="0" presId="urn:microsoft.com/office/officeart/2005/8/layout/hierarchy1"/>
    <dgm:cxn modelId="{A8DDF33C-B0DF-4CD6-AC78-A754C0D6A530}" type="presParOf" srcId="{24787F6F-0B1D-4224-AD13-D4719B75D8BA}" destId="{B9C1EA39-41A5-4B9C-8B21-BBF0D57AC3EA}" srcOrd="6" destOrd="0" presId="urn:microsoft.com/office/officeart/2005/8/layout/hierarchy1"/>
    <dgm:cxn modelId="{B5294EC1-4757-4EFA-9CB7-E8C3CE447047}" type="presParOf" srcId="{24787F6F-0B1D-4224-AD13-D4719B75D8BA}" destId="{F591E0A2-4585-4F34-A3D0-85C9D5E087E6}" srcOrd="7" destOrd="0" presId="urn:microsoft.com/office/officeart/2005/8/layout/hierarchy1"/>
    <dgm:cxn modelId="{24A74520-CF0A-48D9-940A-9C8062FBBBC7}" type="presParOf" srcId="{F591E0A2-4585-4F34-A3D0-85C9D5E087E6}" destId="{45FFBECE-18A2-4D02-BA8D-9C13AF707AEC}" srcOrd="0" destOrd="0" presId="urn:microsoft.com/office/officeart/2005/8/layout/hierarchy1"/>
    <dgm:cxn modelId="{84A38064-E5B3-44CF-A94A-BF0F9A4B8DF9}" type="presParOf" srcId="{45FFBECE-18A2-4D02-BA8D-9C13AF707AEC}" destId="{CA814F2A-E1E0-4295-BC15-1CE0620ECC0C}" srcOrd="0" destOrd="0" presId="urn:microsoft.com/office/officeart/2005/8/layout/hierarchy1"/>
    <dgm:cxn modelId="{AE9840E1-DA94-4A5B-B647-FAE9C02E84FF}" type="presParOf" srcId="{45FFBECE-18A2-4D02-BA8D-9C13AF707AEC}" destId="{5ECD9FB2-559E-4377-AF58-524D0557437E}" srcOrd="1" destOrd="0" presId="urn:microsoft.com/office/officeart/2005/8/layout/hierarchy1"/>
    <dgm:cxn modelId="{0720FC70-B964-4889-BB10-F8267889F4F0}" type="presParOf" srcId="{F591E0A2-4585-4F34-A3D0-85C9D5E087E6}" destId="{A6529ACA-2B01-40ED-A984-305148DCB3F3}" srcOrd="1" destOrd="0" presId="urn:microsoft.com/office/officeart/2005/8/layout/hierarchy1"/>
    <dgm:cxn modelId="{9B6B4FFC-48C5-42BD-BAB1-827D0B6B8612}" type="presParOf" srcId="{24787F6F-0B1D-4224-AD13-D4719B75D8BA}" destId="{B8EAEDA3-426C-4F79-8B4A-31698C33CC2A}" srcOrd="8" destOrd="0" presId="urn:microsoft.com/office/officeart/2005/8/layout/hierarchy1"/>
    <dgm:cxn modelId="{6572E396-F6EB-4DC6-8CBD-D79D7106DD0A}" type="presParOf" srcId="{24787F6F-0B1D-4224-AD13-D4719B75D8BA}" destId="{A337B27F-996C-44B5-9219-C8A0FFF927D1}" srcOrd="9" destOrd="0" presId="urn:microsoft.com/office/officeart/2005/8/layout/hierarchy1"/>
    <dgm:cxn modelId="{6D09A8A5-3565-43B9-8C3E-8C01915C3D7C}" type="presParOf" srcId="{A337B27F-996C-44B5-9219-C8A0FFF927D1}" destId="{1EA797F6-9625-4477-81F9-89092AEDB939}" srcOrd="0" destOrd="0" presId="urn:microsoft.com/office/officeart/2005/8/layout/hierarchy1"/>
    <dgm:cxn modelId="{35E367B1-2AD5-4EB9-AB2D-C462B45E8F68}" type="presParOf" srcId="{1EA797F6-9625-4477-81F9-89092AEDB939}" destId="{0B01175D-F6A2-4151-91EF-3D77DACA6B94}" srcOrd="0" destOrd="0" presId="urn:microsoft.com/office/officeart/2005/8/layout/hierarchy1"/>
    <dgm:cxn modelId="{2E1438BC-F00A-49F4-B4B2-F08CE9F91081}" type="presParOf" srcId="{1EA797F6-9625-4477-81F9-89092AEDB939}" destId="{91FD2289-D5B2-4A92-8C17-3D1506041ECC}" srcOrd="1" destOrd="0" presId="urn:microsoft.com/office/officeart/2005/8/layout/hierarchy1"/>
    <dgm:cxn modelId="{6DEB4D76-86E2-4ECE-BBBC-E4B35F6B0123}" type="presParOf" srcId="{A337B27F-996C-44B5-9219-C8A0FFF927D1}" destId="{4A73C2B7-C23B-4DD5-8A34-EB6062C58318}" srcOrd="1" destOrd="0" presId="urn:microsoft.com/office/officeart/2005/8/layout/hierarchy1"/>
    <dgm:cxn modelId="{29B697E7-9C33-4C46-A6B0-22192DF3107F}" type="presParOf" srcId="{24787F6F-0B1D-4224-AD13-D4719B75D8BA}" destId="{550BAA1C-1C19-4D48-8C77-4378B16D3796}" srcOrd="10" destOrd="0" presId="urn:microsoft.com/office/officeart/2005/8/layout/hierarchy1"/>
    <dgm:cxn modelId="{926EEB3E-89FB-490A-9CEE-AF62C47103A0}" type="presParOf" srcId="{24787F6F-0B1D-4224-AD13-D4719B75D8BA}" destId="{1F47E34E-1743-4F8A-8941-46F3CCBB533D}" srcOrd="11" destOrd="0" presId="urn:microsoft.com/office/officeart/2005/8/layout/hierarchy1"/>
    <dgm:cxn modelId="{3AA3D4BA-7D0C-45D1-9548-E802A76268A1}" type="presParOf" srcId="{1F47E34E-1743-4F8A-8941-46F3CCBB533D}" destId="{0BAAB1CD-8483-4ABB-8EDB-E299EFB667DE}" srcOrd="0" destOrd="0" presId="urn:microsoft.com/office/officeart/2005/8/layout/hierarchy1"/>
    <dgm:cxn modelId="{639A0F44-AD85-467E-BEA7-9ED297279232}" type="presParOf" srcId="{0BAAB1CD-8483-4ABB-8EDB-E299EFB667DE}" destId="{F10A5394-4295-403A-97DD-79D423A1C102}" srcOrd="0" destOrd="0" presId="urn:microsoft.com/office/officeart/2005/8/layout/hierarchy1"/>
    <dgm:cxn modelId="{91553C42-2E20-4360-9AE7-E900B0F25D87}" type="presParOf" srcId="{0BAAB1CD-8483-4ABB-8EDB-E299EFB667DE}" destId="{4842ECDE-8A8A-4131-A0C5-E7DFA1E6D5AD}" srcOrd="1" destOrd="0" presId="urn:microsoft.com/office/officeart/2005/8/layout/hierarchy1"/>
    <dgm:cxn modelId="{88C09B38-FB34-447E-951A-9AAFB06A39A4}" type="presParOf" srcId="{1F47E34E-1743-4F8A-8941-46F3CCBB533D}" destId="{B36CE187-BAEC-4D1B-81E7-890F8C699255}" srcOrd="1" destOrd="0" presId="urn:microsoft.com/office/officeart/2005/8/layout/hierarchy1"/>
    <dgm:cxn modelId="{ACE1D009-0763-4525-8F3A-E482BF628265}" type="presParOf" srcId="{24787F6F-0B1D-4224-AD13-D4719B75D8BA}" destId="{A60908D1-A39F-46C6-A3D1-7DDF70FEFAAF}" srcOrd="12" destOrd="0" presId="urn:microsoft.com/office/officeart/2005/8/layout/hierarchy1"/>
    <dgm:cxn modelId="{0570803E-D489-43CB-9729-B57F2F1FA245}" type="presParOf" srcId="{24787F6F-0B1D-4224-AD13-D4719B75D8BA}" destId="{465CB456-EA9F-4BF0-B259-10CA39FF3063}" srcOrd="13" destOrd="0" presId="urn:microsoft.com/office/officeart/2005/8/layout/hierarchy1"/>
    <dgm:cxn modelId="{FEC2584D-E076-46DF-A7C4-976DDD2B6C57}" type="presParOf" srcId="{465CB456-EA9F-4BF0-B259-10CA39FF3063}" destId="{2E39CC91-D017-4CA0-8330-6FEBFDDDC31D}" srcOrd="0" destOrd="0" presId="urn:microsoft.com/office/officeart/2005/8/layout/hierarchy1"/>
    <dgm:cxn modelId="{98E41DCA-C812-44AF-8660-461ED783C097}" type="presParOf" srcId="{2E39CC91-D017-4CA0-8330-6FEBFDDDC31D}" destId="{A04C3E64-CC3D-4C4D-86BD-BA00098C8ED7}" srcOrd="0" destOrd="0" presId="urn:microsoft.com/office/officeart/2005/8/layout/hierarchy1"/>
    <dgm:cxn modelId="{B848C7D0-014B-497C-ABBE-ABC1BD95C4CE}" type="presParOf" srcId="{2E39CC91-D017-4CA0-8330-6FEBFDDDC31D}" destId="{2DB9793E-A182-4A68-877B-C6FD6E148F02}" srcOrd="1" destOrd="0" presId="urn:microsoft.com/office/officeart/2005/8/layout/hierarchy1"/>
    <dgm:cxn modelId="{11DC9884-ADC7-4D3F-BAB3-036056ADA3B6}" type="presParOf" srcId="{465CB456-EA9F-4BF0-B259-10CA39FF3063}" destId="{CAAE333F-C75B-4752-A424-C148156A0D37}" srcOrd="1" destOrd="0" presId="urn:microsoft.com/office/officeart/2005/8/layout/hierarchy1"/>
    <dgm:cxn modelId="{0331DAE9-86E5-4D00-8321-975F6C8AD8E0}" type="presParOf" srcId="{24787F6F-0B1D-4224-AD13-D4719B75D8BA}" destId="{3EFC5630-5554-40F7-8E13-640A71950A03}" srcOrd="14" destOrd="0" presId="urn:microsoft.com/office/officeart/2005/8/layout/hierarchy1"/>
    <dgm:cxn modelId="{B08890DF-72AF-40C0-A335-12CA002196C2}" type="presParOf" srcId="{24787F6F-0B1D-4224-AD13-D4719B75D8BA}" destId="{0E8CDF24-7B9A-4D47-BDE2-83C418AC7186}" srcOrd="15" destOrd="0" presId="urn:microsoft.com/office/officeart/2005/8/layout/hierarchy1"/>
    <dgm:cxn modelId="{52C1FBCB-CED9-46DC-AC31-C7AB42DE3A4A}" type="presParOf" srcId="{0E8CDF24-7B9A-4D47-BDE2-83C418AC7186}" destId="{FD1CEA53-AA11-43B8-BF42-78153E29CDC0}" srcOrd="0" destOrd="0" presId="urn:microsoft.com/office/officeart/2005/8/layout/hierarchy1"/>
    <dgm:cxn modelId="{B4A07362-10DF-4844-B3F5-40D19D76E140}" type="presParOf" srcId="{FD1CEA53-AA11-43B8-BF42-78153E29CDC0}" destId="{EB47981D-58D5-4C3D-AFF6-F69CA4BCBE3E}" srcOrd="0" destOrd="0" presId="urn:microsoft.com/office/officeart/2005/8/layout/hierarchy1"/>
    <dgm:cxn modelId="{85AB4D4C-66F5-4488-9E4E-B0C597EC0DD7}" type="presParOf" srcId="{FD1CEA53-AA11-43B8-BF42-78153E29CDC0}" destId="{0DBE66DD-7E66-4D20-A27B-6C2AE9E11405}" srcOrd="1" destOrd="0" presId="urn:microsoft.com/office/officeart/2005/8/layout/hierarchy1"/>
    <dgm:cxn modelId="{2711A4B8-1216-48FD-829B-2EC2E91CDABB}" type="presParOf" srcId="{0E8CDF24-7B9A-4D47-BDE2-83C418AC7186}" destId="{098EDBAC-A938-4A53-8D30-04E891192354}" srcOrd="1" destOrd="0" presId="urn:microsoft.com/office/officeart/2005/8/layout/hierarchy1"/>
    <dgm:cxn modelId="{8823ABF1-2764-475C-8D0D-BEA6BB0AA14A}" type="presParOf" srcId="{24787F6F-0B1D-4224-AD13-D4719B75D8BA}" destId="{90142411-BA8D-4330-8285-5A58CFBA2131}" srcOrd="16" destOrd="0" presId="urn:microsoft.com/office/officeart/2005/8/layout/hierarchy1"/>
    <dgm:cxn modelId="{B0744DFF-9732-4EF2-8448-0B01CF990CC7}" type="presParOf" srcId="{24787F6F-0B1D-4224-AD13-D4719B75D8BA}" destId="{389D1376-57FA-47FA-99DB-322E27FCBA72}" srcOrd="17" destOrd="0" presId="urn:microsoft.com/office/officeart/2005/8/layout/hierarchy1"/>
    <dgm:cxn modelId="{92118268-0FB5-4515-93BD-77F68A79A788}" type="presParOf" srcId="{389D1376-57FA-47FA-99DB-322E27FCBA72}" destId="{CB4948C6-A400-4E7A-9FDF-160F6E229048}" srcOrd="0" destOrd="0" presId="urn:microsoft.com/office/officeart/2005/8/layout/hierarchy1"/>
    <dgm:cxn modelId="{7EA55F0B-2DC1-4583-BC0F-7652A50427F3}" type="presParOf" srcId="{CB4948C6-A400-4E7A-9FDF-160F6E229048}" destId="{978FACFF-C20E-4E7D-A1E3-B4C1DB701D98}" srcOrd="0" destOrd="0" presId="urn:microsoft.com/office/officeart/2005/8/layout/hierarchy1"/>
    <dgm:cxn modelId="{9BBA6882-61FB-4CDF-AEA6-24E629A65D4D}" type="presParOf" srcId="{CB4948C6-A400-4E7A-9FDF-160F6E229048}" destId="{477A95AF-1B69-4E94-9D2C-34281333FE82}" srcOrd="1" destOrd="0" presId="urn:microsoft.com/office/officeart/2005/8/layout/hierarchy1"/>
    <dgm:cxn modelId="{33395BED-1739-4D95-A7C3-645093AC7C54}" type="presParOf" srcId="{389D1376-57FA-47FA-99DB-322E27FCBA72}" destId="{FA89E8E5-B1C4-4919-B30D-596EFEC40F39}" srcOrd="1" destOrd="0" presId="urn:microsoft.com/office/officeart/2005/8/layout/hierarchy1"/>
    <dgm:cxn modelId="{20C32855-AF41-4E69-BE1D-4E1F500EE76B}" type="presParOf" srcId="{24787F6F-0B1D-4224-AD13-D4719B75D8BA}" destId="{596B422B-9DCD-4DAE-B669-4A6D4A7E5AF9}" srcOrd="18" destOrd="0" presId="urn:microsoft.com/office/officeart/2005/8/layout/hierarchy1"/>
    <dgm:cxn modelId="{B08CF1BC-D333-44A9-8665-A0D6AF153F4A}" type="presParOf" srcId="{24787F6F-0B1D-4224-AD13-D4719B75D8BA}" destId="{5AE6823F-C582-4639-9D09-6EC40DBEF2E4}" srcOrd="19" destOrd="0" presId="urn:microsoft.com/office/officeart/2005/8/layout/hierarchy1"/>
    <dgm:cxn modelId="{59670A3A-B6E2-4B16-8DCB-C7266052569E}" type="presParOf" srcId="{5AE6823F-C582-4639-9D09-6EC40DBEF2E4}" destId="{C3AFB76E-C932-4EF9-8DAD-D27CDB0B6AF5}" srcOrd="0" destOrd="0" presId="urn:microsoft.com/office/officeart/2005/8/layout/hierarchy1"/>
    <dgm:cxn modelId="{B5694F98-3015-4DC7-AE72-5DED7F660F60}" type="presParOf" srcId="{C3AFB76E-C932-4EF9-8DAD-D27CDB0B6AF5}" destId="{FD5801C7-1ACA-4DEC-9B7F-0D785F46D76F}" srcOrd="0" destOrd="0" presId="urn:microsoft.com/office/officeart/2005/8/layout/hierarchy1"/>
    <dgm:cxn modelId="{A89DCB83-8B04-4822-8351-F096885859AD}" type="presParOf" srcId="{C3AFB76E-C932-4EF9-8DAD-D27CDB0B6AF5}" destId="{BFC14797-F2E2-4A5C-824C-AD249D93B1FE}" srcOrd="1" destOrd="0" presId="urn:microsoft.com/office/officeart/2005/8/layout/hierarchy1"/>
    <dgm:cxn modelId="{6BDA3323-682E-44E3-83B7-00414E744EF0}" type="presParOf" srcId="{5AE6823F-C582-4639-9D09-6EC40DBEF2E4}" destId="{E054E6A8-70B9-42DE-B738-8EF9B6F29AFA}" srcOrd="1" destOrd="0" presId="urn:microsoft.com/office/officeart/2005/8/layout/hierarchy1"/>
    <dgm:cxn modelId="{9A4304B1-DC57-408E-B965-7C227468E35A}" type="presParOf" srcId="{24787F6F-0B1D-4224-AD13-D4719B75D8BA}" destId="{B73B444A-1ECA-43F2-89AB-BEC39F516B76}" srcOrd="20" destOrd="0" presId="urn:microsoft.com/office/officeart/2005/8/layout/hierarchy1"/>
    <dgm:cxn modelId="{F0E296F9-035C-42A5-B8B7-51F672E0EDAA}" type="presParOf" srcId="{24787F6F-0B1D-4224-AD13-D4719B75D8BA}" destId="{35744B6E-1EA7-4815-B599-6705F9EBC4B1}" srcOrd="21" destOrd="0" presId="urn:microsoft.com/office/officeart/2005/8/layout/hierarchy1"/>
    <dgm:cxn modelId="{100EC413-FE7B-4648-A4A0-91EE7A786D7E}" type="presParOf" srcId="{35744B6E-1EA7-4815-B599-6705F9EBC4B1}" destId="{8997149A-662D-4DFC-B912-9FCA95E4EDBE}" srcOrd="0" destOrd="0" presId="urn:microsoft.com/office/officeart/2005/8/layout/hierarchy1"/>
    <dgm:cxn modelId="{4D238CE8-12FF-4D64-B0CA-A4BE8B6ECDBC}" type="presParOf" srcId="{8997149A-662D-4DFC-B912-9FCA95E4EDBE}" destId="{A21146A3-411E-4F9A-8103-B6CE593F369B}" srcOrd="0" destOrd="0" presId="urn:microsoft.com/office/officeart/2005/8/layout/hierarchy1"/>
    <dgm:cxn modelId="{1328C179-A0E9-4FE6-97BC-B219B624A197}" type="presParOf" srcId="{8997149A-662D-4DFC-B912-9FCA95E4EDBE}" destId="{321BE2FE-6D6F-46CA-8EFE-9AFEED23B141}" srcOrd="1" destOrd="0" presId="urn:microsoft.com/office/officeart/2005/8/layout/hierarchy1"/>
    <dgm:cxn modelId="{21C75D0F-3C17-4CC6-A0DA-0D3A3C9E90F1}" type="presParOf" srcId="{35744B6E-1EA7-4815-B599-6705F9EBC4B1}" destId="{C901FFF8-FE0B-45DB-BB91-E1584EAE9802}" srcOrd="1" destOrd="0" presId="urn:microsoft.com/office/officeart/2005/8/layout/hierarchy1"/>
    <dgm:cxn modelId="{072C1A8B-BFB2-4849-A490-65F716FAF399}" type="presParOf" srcId="{24787F6F-0B1D-4224-AD13-D4719B75D8BA}" destId="{0F9C04EA-326E-4305-8F6E-6F592772C1AE}" srcOrd="22" destOrd="0" presId="urn:microsoft.com/office/officeart/2005/8/layout/hierarchy1"/>
    <dgm:cxn modelId="{FB6881E3-A5C6-4BBA-AF04-40A896F42916}" type="presParOf" srcId="{24787F6F-0B1D-4224-AD13-D4719B75D8BA}" destId="{0F467491-0CB2-4406-BB68-E552CCB1B8F7}" srcOrd="23" destOrd="0" presId="urn:microsoft.com/office/officeart/2005/8/layout/hierarchy1"/>
    <dgm:cxn modelId="{5ACB171F-15ED-4B0D-BAAB-A440B10605E2}" type="presParOf" srcId="{0F467491-0CB2-4406-BB68-E552CCB1B8F7}" destId="{235F0466-7E3E-4F67-B8DA-CDC66DE81089}" srcOrd="0" destOrd="0" presId="urn:microsoft.com/office/officeart/2005/8/layout/hierarchy1"/>
    <dgm:cxn modelId="{20144CC2-308E-4989-A601-9DECDC49A839}" type="presParOf" srcId="{235F0466-7E3E-4F67-B8DA-CDC66DE81089}" destId="{007EFBF6-6785-46A0-9E78-78197B0E6907}" srcOrd="0" destOrd="0" presId="urn:microsoft.com/office/officeart/2005/8/layout/hierarchy1"/>
    <dgm:cxn modelId="{6F7D30F5-B36F-4C70-ADC6-D3C647E6434B}" type="presParOf" srcId="{235F0466-7E3E-4F67-B8DA-CDC66DE81089}" destId="{ECFBC600-29AA-432A-8110-E9D3ADF4B226}" srcOrd="1" destOrd="0" presId="urn:microsoft.com/office/officeart/2005/8/layout/hierarchy1"/>
    <dgm:cxn modelId="{6FB67B02-51B8-47C1-A122-BADEC5806C2D}" type="presParOf" srcId="{0F467491-0CB2-4406-BB68-E552CCB1B8F7}" destId="{9B31C51D-97BB-4295-BDFE-1B7F5AB5CB68}" srcOrd="1" destOrd="0" presId="urn:microsoft.com/office/officeart/2005/8/layout/hierarchy1"/>
    <dgm:cxn modelId="{601A9215-DED4-464E-A3BF-2C5A0E8AA066}" type="presParOf" srcId="{24787F6F-0B1D-4224-AD13-D4719B75D8BA}" destId="{72235F4A-F0B1-4052-AD87-763B722C0235}" srcOrd="24" destOrd="0" presId="urn:microsoft.com/office/officeart/2005/8/layout/hierarchy1"/>
    <dgm:cxn modelId="{E6171704-442F-4477-AD7F-2E7F39CFAC7E}" type="presParOf" srcId="{24787F6F-0B1D-4224-AD13-D4719B75D8BA}" destId="{C7853766-D15A-4584-96CE-3E21BB04151D}" srcOrd="25" destOrd="0" presId="urn:microsoft.com/office/officeart/2005/8/layout/hierarchy1"/>
    <dgm:cxn modelId="{37958DF0-048E-44B9-961A-3D713AC6F7A2}" type="presParOf" srcId="{C7853766-D15A-4584-96CE-3E21BB04151D}" destId="{CA91A78F-418A-491D-BDAC-AD373DB9A4A9}" srcOrd="0" destOrd="0" presId="urn:microsoft.com/office/officeart/2005/8/layout/hierarchy1"/>
    <dgm:cxn modelId="{CBA6804A-E1A9-4337-8C2A-7EBEDC72B3BC}" type="presParOf" srcId="{CA91A78F-418A-491D-BDAC-AD373DB9A4A9}" destId="{40122D87-4D45-4091-BE6D-0CC98151B4A3}" srcOrd="0" destOrd="0" presId="urn:microsoft.com/office/officeart/2005/8/layout/hierarchy1"/>
    <dgm:cxn modelId="{F1F43103-5B53-4062-B27F-B2F57F281FE6}" type="presParOf" srcId="{CA91A78F-418A-491D-BDAC-AD373DB9A4A9}" destId="{D7E8A85B-07EF-4C36-8636-6A3853DA25F1}" srcOrd="1" destOrd="0" presId="urn:microsoft.com/office/officeart/2005/8/layout/hierarchy1"/>
    <dgm:cxn modelId="{C3DAD70E-84AD-4D5E-9911-577A9D4C78C9}" type="presParOf" srcId="{C7853766-D15A-4584-96CE-3E21BB04151D}" destId="{5705DE23-0A78-4F63-9CE4-592AE639B5C5}" srcOrd="1" destOrd="0" presId="urn:microsoft.com/office/officeart/2005/8/layout/hierarchy1"/>
    <dgm:cxn modelId="{81C1F7C9-1CE7-494B-AD2D-649AFFD77F7F}" type="presParOf" srcId="{24787F6F-0B1D-4224-AD13-D4719B75D8BA}" destId="{A42DB77B-6817-48F8-9F95-31E78B2762CB}" srcOrd="26" destOrd="0" presId="urn:microsoft.com/office/officeart/2005/8/layout/hierarchy1"/>
    <dgm:cxn modelId="{B0140795-13F6-4AC7-B1C3-E5EBACE73836}" type="presParOf" srcId="{24787F6F-0B1D-4224-AD13-D4719B75D8BA}" destId="{C7F45AFF-8AA3-429F-9284-3C9739AEFBBD}" srcOrd="27" destOrd="0" presId="urn:microsoft.com/office/officeart/2005/8/layout/hierarchy1"/>
    <dgm:cxn modelId="{37020C66-5870-460A-A9B9-E565568CC553}" type="presParOf" srcId="{C7F45AFF-8AA3-429F-9284-3C9739AEFBBD}" destId="{2E96AA1B-7065-48DE-9953-1CE024C07747}" srcOrd="0" destOrd="0" presId="urn:microsoft.com/office/officeart/2005/8/layout/hierarchy1"/>
    <dgm:cxn modelId="{996374CA-3A3C-4DF1-8ECA-AC8FB91563A1}" type="presParOf" srcId="{2E96AA1B-7065-48DE-9953-1CE024C07747}" destId="{0DD81659-CFB2-4323-B89C-942A8326F671}" srcOrd="0" destOrd="0" presId="urn:microsoft.com/office/officeart/2005/8/layout/hierarchy1"/>
    <dgm:cxn modelId="{F56FD37E-3CD3-43A4-A710-9C07261AC065}" type="presParOf" srcId="{2E96AA1B-7065-48DE-9953-1CE024C07747}" destId="{18C3F579-8BE9-4170-8B9F-5F44D2E084E4}" srcOrd="1" destOrd="0" presId="urn:microsoft.com/office/officeart/2005/8/layout/hierarchy1"/>
    <dgm:cxn modelId="{C6DCB367-62D1-4FDA-BE4D-BB14C4C6CBB8}" type="presParOf" srcId="{C7F45AFF-8AA3-429F-9284-3C9739AEFBBD}" destId="{4F3B1EA0-C346-4084-8CE2-F89B6807502B}" srcOrd="1" destOrd="0" presId="urn:microsoft.com/office/officeart/2005/8/layout/hierarchy1"/>
    <dgm:cxn modelId="{FE2BA2A4-EC31-4F76-B5C3-7B54CA88CA90}" type="presParOf" srcId="{24787F6F-0B1D-4224-AD13-D4719B75D8BA}" destId="{582251B3-3F51-4435-92FB-76786A3874A2}" srcOrd="28" destOrd="0" presId="urn:microsoft.com/office/officeart/2005/8/layout/hierarchy1"/>
    <dgm:cxn modelId="{E5D83769-E530-4F73-BAC6-5B69A37DDAD3}" type="presParOf" srcId="{24787F6F-0B1D-4224-AD13-D4719B75D8BA}" destId="{D5DF618A-9D07-484B-B694-00A25E25715B}" srcOrd="29" destOrd="0" presId="urn:microsoft.com/office/officeart/2005/8/layout/hierarchy1"/>
    <dgm:cxn modelId="{C2E75033-4321-4BD0-830E-9D9E472F37D9}" type="presParOf" srcId="{D5DF618A-9D07-484B-B694-00A25E25715B}" destId="{3CA19A10-BAC5-4D03-8D3B-CF78D2AD04D7}" srcOrd="0" destOrd="0" presId="urn:microsoft.com/office/officeart/2005/8/layout/hierarchy1"/>
    <dgm:cxn modelId="{45C74264-53E5-4BA6-9006-43AACEFAB32E}" type="presParOf" srcId="{3CA19A10-BAC5-4D03-8D3B-CF78D2AD04D7}" destId="{B9CC525D-6E9E-4B3D-A5A5-66B80001CB36}" srcOrd="0" destOrd="0" presId="urn:microsoft.com/office/officeart/2005/8/layout/hierarchy1"/>
    <dgm:cxn modelId="{23FD72C8-7A78-46BD-8FA0-37FAD74E178D}" type="presParOf" srcId="{3CA19A10-BAC5-4D03-8D3B-CF78D2AD04D7}" destId="{A03F95C0-7344-42D4-AAC1-8A8628BA65F7}" srcOrd="1" destOrd="0" presId="urn:microsoft.com/office/officeart/2005/8/layout/hierarchy1"/>
    <dgm:cxn modelId="{B03BFEBE-E15C-4574-B565-B518D8DB2DD1}" type="presParOf" srcId="{D5DF618A-9D07-484B-B694-00A25E25715B}" destId="{BC2C81B5-DAAE-423B-82B7-76972E30BE83}" srcOrd="1" destOrd="0" presId="urn:microsoft.com/office/officeart/2005/8/layout/hierarchy1"/>
    <dgm:cxn modelId="{E9EA79FE-1EC2-4C96-99BE-4988ABD19A2F}" type="presParOf" srcId="{24787F6F-0B1D-4224-AD13-D4719B75D8BA}" destId="{EFADA0CC-C337-4DFF-99EC-728183BCD9E8}" srcOrd="30" destOrd="0" presId="urn:microsoft.com/office/officeart/2005/8/layout/hierarchy1"/>
    <dgm:cxn modelId="{6FEE3E92-ECE2-44C0-8962-5400145FBA63}" type="presParOf" srcId="{24787F6F-0B1D-4224-AD13-D4719B75D8BA}" destId="{AAFE1E8C-5851-45EC-863F-144FFABCB393}" srcOrd="31" destOrd="0" presId="urn:microsoft.com/office/officeart/2005/8/layout/hierarchy1"/>
    <dgm:cxn modelId="{9F5E30E3-1E33-4446-AF5B-2B041C426650}" type="presParOf" srcId="{AAFE1E8C-5851-45EC-863F-144FFABCB393}" destId="{3ABEBB27-C3E0-487B-A2E4-3D2C66DCE74C}" srcOrd="0" destOrd="0" presId="urn:microsoft.com/office/officeart/2005/8/layout/hierarchy1"/>
    <dgm:cxn modelId="{C491E454-E945-4666-9560-0B6B50EF0C3B}" type="presParOf" srcId="{3ABEBB27-C3E0-487B-A2E4-3D2C66DCE74C}" destId="{D3F86A44-A496-4276-8C26-121735C61DB6}" srcOrd="0" destOrd="0" presId="urn:microsoft.com/office/officeart/2005/8/layout/hierarchy1"/>
    <dgm:cxn modelId="{8367617D-CE5D-474F-93D0-45F1410C86A0}" type="presParOf" srcId="{3ABEBB27-C3E0-487B-A2E4-3D2C66DCE74C}" destId="{42A4E922-FB5D-436F-B098-C2096FFB8406}" srcOrd="1" destOrd="0" presId="urn:microsoft.com/office/officeart/2005/8/layout/hierarchy1"/>
    <dgm:cxn modelId="{040693E2-D297-414E-97E8-54585A46C770}" type="presParOf" srcId="{AAFE1E8C-5851-45EC-863F-144FFABCB393}" destId="{ADD2CEC5-D5C5-42C8-97B2-6E4B3FC31A39}"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0D39E4-D172-4F28-A9DE-E8FD6CA9E912}"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zh-CN" altLang="en-US"/>
        </a:p>
      </dgm:t>
    </dgm:pt>
    <dgm:pt modelId="{2D9499CE-FC8F-4A09-9903-3889409DF0D6}">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科顺</a:t>
          </a:r>
        </a:p>
      </dgm:t>
    </dgm:pt>
    <dgm:pt modelId="{D0500C4F-BFCD-4554-9CC6-982AFA67FFF8}" cxnId="{4448AFE6-8383-43A7-9B53-FFA155653F8B}"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D7F75732-5169-419D-B533-EDB9C30B85CD}" cxnId="{4448AFE6-8383-43A7-9B53-FFA155653F8B}"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853B5E0C-12A1-4EEB-B1C6-AF64C20540CA}">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防水卷材</a:t>
          </a:r>
        </a:p>
      </dgm:t>
    </dgm:pt>
    <dgm:pt modelId="{ED5DE7B4-C436-437B-AF17-D71A149538C8}" cxnId="{D49C464F-2F7C-40A0-A166-DCEA4E9DAD21}"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AFD774F2-AAA2-4CF3-8291-F6AB83924AEB}" cxnId="{D49C464F-2F7C-40A0-A166-DCEA4E9DAD21}"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0BA2AF62-A504-4712-96B2-B1D21435B0CC}">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改性沥青类</a:t>
          </a:r>
        </a:p>
      </dgm:t>
    </dgm:pt>
    <dgm:pt modelId="{77CFCFFF-CE32-49EF-AE9F-2FDCB01EA4C8}" cxnId="{D6E6032C-C761-4B2D-B16A-1F20F68F0D04}"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7624EE92-116C-4E65-9440-E8670F73E3AE}" cxnId="{D6E6032C-C761-4B2D-B16A-1F20F68F0D04}"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8DE21274-EC3A-4239-BFF0-E7939D21D231}">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自粘类</a:t>
          </a:r>
        </a:p>
      </dgm:t>
    </dgm:pt>
    <dgm:pt modelId="{2909BE5B-F893-4C71-86F1-78410ECD21BB}" cxnId="{C0C689ED-A34D-476F-B46C-40DE49647A04}"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EF936C61-6F04-41E1-8146-59B661C30CA6}" cxnId="{C0C689ED-A34D-476F-B46C-40DE49647A04}"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9AA8A54A-6C4A-4D79-BB20-A559141A301A}">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防水涂料</a:t>
          </a:r>
        </a:p>
      </dgm:t>
    </dgm:pt>
    <dgm:pt modelId="{6DD46D20-6498-4546-B847-173F6F9DFA6F}" cxnId="{374B6ADF-A1A7-4A91-8FC3-C106DEAA504B}"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178F83D6-006E-4E4C-AFC8-0340FACEAC04}" cxnId="{374B6ADF-A1A7-4A91-8FC3-C106DEAA504B}"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37027072-8E04-48C2-89E4-4750EE4D52DF}">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干粉砂浆</a:t>
          </a:r>
        </a:p>
      </dgm:t>
    </dgm:pt>
    <dgm:pt modelId="{F9299469-1C37-4533-9792-CA0673EEA12F}" cxnId="{ECA12D07-7CDC-4A58-8D5D-547B7B44ED11}"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AE1D750D-B8A4-4186-8D39-9030D198DEE7}" cxnId="{ECA12D07-7CDC-4A58-8D5D-547B7B44ED11}"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94A1A4F4-D250-48FF-895D-198BFB0B914D}">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非自粘类</a:t>
          </a:r>
        </a:p>
      </dgm:t>
    </dgm:pt>
    <dgm:pt modelId="{B9E380C5-F977-4742-A1C4-9C7A5ED34FFE}" cxnId="{C765ADD2-1B33-4330-AFB9-330B376D6157}"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6DDD4F70-7137-4401-849A-B202FA59C4A3}" cxnId="{C765ADD2-1B33-4330-AFB9-330B376D6157}"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9F622AA8-3F7A-4F92-B14E-A6833C4D9764}">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聚氨酯类</a:t>
          </a:r>
        </a:p>
      </dgm:t>
    </dgm:pt>
    <dgm:pt modelId="{557F2088-CC44-4CCF-A50D-9013952C790B}" cxnId="{A47E3643-07CF-40D8-BB27-949F4CC0ABF0}"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ECF1B4E2-5587-4895-98C7-F3EF2985B357}" cxnId="{A47E3643-07CF-40D8-BB27-949F4CC0ABF0}"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BBCDB425-20D8-41D8-8414-1FA3D5C61999}">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合成高分子类</a:t>
          </a:r>
        </a:p>
      </dgm:t>
    </dgm:pt>
    <dgm:pt modelId="{2ED4FD3D-2B12-45CD-9F47-B1E4B5FA8793}" cxnId="{870D90E4-9175-4075-9CE9-DDBC773C728D}"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10FCBA08-409E-40CD-8B2D-F9607DCF2962}" cxnId="{870D90E4-9175-4075-9CE9-DDBC773C728D}"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E484992F-BFBA-44C6-A410-657C71EBCBCA}">
      <dgm:prSet phldrT="[文本]" custT="1"/>
      <dgm:spPr/>
      <dgm:t>
        <a:bodyPr/>
        <a:lstStyle/>
        <a:p>
          <a:pPr algn="l"/>
          <a:r>
            <a:rPr lang="en-US" altLang="zh-CN" sz="1200" dirty="0">
              <a:latin typeface="微软雅黑 Light" panose="020B0502040204020203" pitchFamily="34" charset="-122"/>
              <a:ea typeface="微软雅黑 Light" panose="020B0502040204020203" pitchFamily="34" charset="-122"/>
            </a:rPr>
            <a:t>APF-C</a:t>
          </a:r>
          <a:r>
            <a:rPr lang="zh-CN" altLang="en-US" sz="1200" dirty="0">
              <a:latin typeface="微软雅黑 Light" panose="020B0502040204020203" pitchFamily="34" charset="-122"/>
              <a:ea typeface="微软雅黑 Light" panose="020B0502040204020203" pitchFamily="34" charset="-122"/>
            </a:rPr>
            <a:t>（预铺式</a:t>
          </a:r>
          <a:r>
            <a:rPr lang="en-US" altLang="zh-CN" sz="1200" dirty="0">
              <a:latin typeface="微软雅黑 Light" panose="020B0502040204020203" pitchFamily="34" charset="-122"/>
              <a:ea typeface="微软雅黑 Light" panose="020B0502040204020203" pitchFamily="34" charset="-122"/>
            </a:rPr>
            <a:t>/</a:t>
          </a:r>
          <a:r>
            <a:rPr lang="zh-CN" altLang="zh-CN" sz="1200" dirty="0">
              <a:latin typeface="微软雅黑 Light" panose="020B0502040204020203" pitchFamily="34" charset="-122"/>
              <a:ea typeface="微软雅黑 Light" panose="020B0502040204020203" pitchFamily="34" charset="-122"/>
            </a:rPr>
            <a:t>覆膜式</a:t>
          </a:r>
          <a:r>
            <a:rPr lang="en-US" altLang="zh-CN" sz="1200" dirty="0">
              <a:latin typeface="微软雅黑 Light" panose="020B0502040204020203" pitchFamily="34" charset="-122"/>
              <a:ea typeface="微软雅黑 Light" panose="020B0502040204020203" pitchFamily="34" charset="-122"/>
            </a:rPr>
            <a:t>/</a:t>
          </a:r>
          <a:r>
            <a:rPr lang="zh-CN" altLang="zh-CN" sz="1200" dirty="0">
              <a:latin typeface="微软雅黑 Light" panose="020B0502040204020203" pitchFamily="34" charset="-122"/>
              <a:ea typeface="微软雅黑 Light" panose="020B0502040204020203" pitchFamily="34" charset="-122"/>
            </a:rPr>
            <a:t>隧道专用</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APF-D</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APF-D</a:t>
          </a:r>
          <a:r>
            <a:rPr lang="zh-CN" altLang="en-US" sz="1200" dirty="0">
              <a:latin typeface="微软雅黑 Light" panose="020B0502040204020203" pitchFamily="34" charset="-122"/>
              <a:ea typeface="微软雅黑 Light" panose="020B0502040204020203" pitchFamily="34" charset="-122"/>
            </a:rPr>
            <a:t>（预铺式）、</a:t>
          </a:r>
          <a:r>
            <a:rPr lang="en-US" altLang="en-US" sz="1200" dirty="0">
              <a:latin typeface="微软雅黑 Light" panose="020B0502040204020203" pitchFamily="34" charset="-122"/>
              <a:ea typeface="微软雅黑 Light" panose="020B0502040204020203" pitchFamily="34" charset="-122"/>
            </a:rPr>
            <a:t>APF-T</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APF-P</a:t>
          </a:r>
          <a:r>
            <a:rPr lang="en-US" altLang="en-US" sz="1200" dirty="0">
              <a:latin typeface="微软雅黑 Light" panose="020B0502040204020203" pitchFamily="34" charset="-122"/>
              <a:ea typeface="微软雅黑 Light" panose="020B0502040204020203" pitchFamily="34" charset="-122"/>
            </a:rPr>
            <a:t> </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APF-CH</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TPO</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PVC</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CPE</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EVA</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HDPE</a:t>
          </a:r>
          <a:endParaRPr lang="zh-CN" altLang="en-US" sz="1200" dirty="0">
            <a:latin typeface="微软雅黑 Light" panose="020B0502040204020203" pitchFamily="34" charset="-122"/>
            <a:ea typeface="微软雅黑 Light" panose="020B0502040204020203" pitchFamily="34" charset="-122"/>
          </a:endParaRPr>
        </a:p>
      </dgm:t>
    </dgm:pt>
    <dgm:pt modelId="{998A6F17-C9AE-4990-BE69-2D546957DB4D}" cxnId="{B43B52FF-B995-4DCF-89BE-ACC8BAD5323B}"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D5AB9AA7-9C50-4FBC-9F74-3EE2BCA9164E}" cxnId="{B43B52FF-B995-4DCF-89BE-ACC8BAD5323B}"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94351B7A-A8E3-4984-B8F0-0BB867DC9B1D}">
      <dgm:prSet phldrT="[文本]" custT="1"/>
      <dgm:spPr/>
      <dgm:t>
        <a:bodyPr/>
        <a:lstStyle/>
        <a:p>
          <a:pPr algn="l"/>
          <a:r>
            <a:rPr lang="zh-CN" altLang="en-US" sz="1200" dirty="0">
              <a:latin typeface="微软雅黑 Light" panose="020B0502040204020203" pitchFamily="34" charset="-122"/>
              <a:ea typeface="微软雅黑 Light" panose="020B0502040204020203" pitchFamily="34" charset="-122"/>
            </a:rPr>
            <a:t>聚氨酯（</a:t>
          </a:r>
          <a:r>
            <a:rPr lang="en-US" altLang="zh-CN" sz="1200" dirty="0">
              <a:latin typeface="微软雅黑 Light" panose="020B0502040204020203" pitchFamily="34" charset="-122"/>
              <a:ea typeface="微软雅黑 Light" panose="020B0502040204020203" pitchFamily="34" charset="-122"/>
            </a:rPr>
            <a:t>KS-929</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KS-911</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KS-929K</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KS-939</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KS-979</a:t>
          </a:r>
          <a:r>
            <a:rPr lang="zh-CN" altLang="en-US" sz="1200" dirty="0">
              <a:latin typeface="微软雅黑 Light" panose="020B0502040204020203" pitchFamily="34" charset="-122"/>
              <a:ea typeface="微软雅黑 Light" panose="020B0502040204020203" pitchFamily="34" charset="-122"/>
            </a:rPr>
            <a:t>）、聚脲、丙烯酸酯（</a:t>
          </a:r>
          <a:r>
            <a:rPr lang="en-US" altLang="zh-CN" sz="1200" dirty="0">
              <a:latin typeface="微软雅黑 Light" panose="020B0502040204020203" pitchFamily="34" charset="-122"/>
              <a:ea typeface="微软雅黑 Light" panose="020B0502040204020203" pitchFamily="34" charset="-122"/>
            </a:rPr>
            <a:t>KS-906</a:t>
          </a:r>
          <a:r>
            <a:rPr lang="zh-CN" altLang="en-US" sz="1200" dirty="0">
              <a:latin typeface="微软雅黑 Light" panose="020B0502040204020203" pitchFamily="34" charset="-122"/>
              <a:ea typeface="微软雅黑 Light" panose="020B0502040204020203" pitchFamily="34" charset="-122"/>
            </a:rPr>
            <a:t>）</a:t>
          </a:r>
        </a:p>
      </dgm:t>
    </dgm:pt>
    <dgm:pt modelId="{0667C643-A7A2-48C8-81B7-91293F2D237A}" cxnId="{536AB727-3372-4A6E-911A-2E1C3BF152FB}"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C0B69338-C092-4C3B-9227-23A8BA78F8C1}" cxnId="{536AB727-3372-4A6E-911A-2E1C3BF152FB}"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3648477E-C4E4-4049-878D-141451252574}">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聚合物水泥类</a:t>
          </a:r>
        </a:p>
      </dgm:t>
    </dgm:pt>
    <dgm:pt modelId="{50BA3629-D600-46E2-ABC8-6146CFF6F772}" cxnId="{8425E01A-EE06-44D3-A5E5-E61095C3314D}"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65E42AC5-A980-48D9-9886-A710B0A17BC7}" cxnId="{8425E01A-EE06-44D3-A5E5-E61095C3314D}"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9CB33C5A-6B8E-4161-9989-7D8B5BE13B9D}">
      <dgm:prSet phldrT="[文本]" custT="1"/>
      <dgm:spPr/>
      <dgm:t>
        <a:bodyPr/>
        <a:lstStyle/>
        <a:p>
          <a:pPr algn="l"/>
          <a:r>
            <a:rPr lang="en-US" altLang="zh-CN" sz="1200" dirty="0">
              <a:latin typeface="微软雅黑 Light" panose="020B0502040204020203" pitchFamily="34" charset="-122"/>
              <a:ea typeface="微软雅黑 Light" panose="020B0502040204020203" pitchFamily="34" charset="-122"/>
            </a:rPr>
            <a:t>KS-988A</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KS-901B</a:t>
          </a:r>
          <a:endParaRPr lang="zh-CN" altLang="en-US" sz="1200" dirty="0">
            <a:latin typeface="微软雅黑 Light" panose="020B0502040204020203" pitchFamily="34" charset="-122"/>
            <a:ea typeface="微软雅黑 Light" panose="020B0502040204020203" pitchFamily="34" charset="-122"/>
          </a:endParaRPr>
        </a:p>
      </dgm:t>
    </dgm:pt>
    <dgm:pt modelId="{39EB3435-7FCA-479A-8E86-60B54FFC19AD}" cxnId="{B42F65CA-BD8F-4296-A01A-39708344FB86}"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A9E02F28-E8E1-4A90-AA05-8D048705CA2F}" cxnId="{B42F65CA-BD8F-4296-A01A-39708344FB86}"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3FC7481B-F982-48FA-BED7-483257F70FD1}">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改性沥青类</a:t>
          </a:r>
        </a:p>
      </dgm:t>
    </dgm:pt>
    <dgm:pt modelId="{08F0D503-AA52-4C46-9A3B-A40DD3B8E9BF}" cxnId="{91179562-E180-47A9-8B63-A0525F515CDF}"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4C21BB07-765B-4214-8E11-23685033BB8B}" cxnId="{91179562-E180-47A9-8B63-A0525F515CDF}"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535144EE-80AE-4827-8EE7-D8305FFF8CB9}">
      <dgm:prSet phldrT="[文本]" custT="1"/>
      <dgm:spPr/>
      <dgm:t>
        <a:bodyPr/>
        <a:lstStyle/>
        <a:p>
          <a:pPr algn="l"/>
          <a:r>
            <a:rPr lang="en-US" altLang="zh-CN" sz="1200" dirty="0">
              <a:latin typeface="微软雅黑 Light" panose="020B0502040204020203" pitchFamily="34" charset="-122"/>
              <a:ea typeface="微软雅黑 Light" panose="020B0502040204020203" pitchFamily="34" charset="-122"/>
            </a:rPr>
            <a:t>KS-520</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KS-560</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KS-570</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KS-580</a:t>
          </a:r>
          <a:endParaRPr lang="zh-CN" altLang="en-US" sz="1200" dirty="0">
            <a:latin typeface="微软雅黑 Light" panose="020B0502040204020203" pitchFamily="34" charset="-122"/>
            <a:ea typeface="微软雅黑 Light" panose="020B0502040204020203" pitchFamily="34" charset="-122"/>
          </a:endParaRPr>
        </a:p>
      </dgm:t>
    </dgm:pt>
    <dgm:pt modelId="{5E42514C-D0CD-486A-B9AE-C15ACFAC31AE}" cxnId="{4E80A540-C5E9-491B-82A3-4B19D81F6302}" type="par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CC31C44C-36BA-40A5-B4A3-4E49780B2B8B}" cxnId="{4E80A540-C5E9-491B-82A3-4B19D81F6302}" type="sibTrans">
      <dgm:prSet/>
      <dgm:spPr/>
      <dgm:t>
        <a:bodyPr/>
        <a:lstStyle/>
        <a:p>
          <a:endParaRPr lang="zh-CN" altLang="en-US" sz="1200">
            <a:solidFill>
              <a:srgbClr val="00469C"/>
            </a:solidFill>
            <a:latin typeface="微软雅黑" panose="020B0503020204020204" pitchFamily="34" charset="-122"/>
            <a:ea typeface="微软雅黑" panose="020B0503020204020204" pitchFamily="34" charset="-122"/>
          </a:endParaRPr>
        </a:p>
      </dgm:t>
    </dgm:pt>
    <dgm:pt modelId="{AEFF12C3-1AF2-4DBC-886F-F99C0540D06B}">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APF-405</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APF-500</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APF-600</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a:t>
          </a:r>
          <a:r>
            <a:rPr lang="en-US" altLang="zh-CN" sz="1200" dirty="0">
              <a:latin typeface="微软雅黑 Light" panose="020B0502040204020203" pitchFamily="34" charset="-122"/>
              <a:ea typeface="微软雅黑 Light" panose="020B0502040204020203" pitchFamily="34" charset="-122"/>
            </a:rPr>
            <a:t>-2000</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APF</a:t>
          </a:r>
          <a:r>
            <a:rPr lang="en-US" altLang="zh-CN" sz="1200" dirty="0">
              <a:latin typeface="微软雅黑 Light" panose="020B0502040204020203" pitchFamily="34" charset="-122"/>
              <a:ea typeface="微软雅黑 Light" panose="020B0502040204020203" pitchFamily="34" charset="-122"/>
            </a:rPr>
            <a:t>-3000</a:t>
          </a:r>
          <a:endParaRPr lang="zh-CN" altLang="en-US" sz="1200" dirty="0">
            <a:latin typeface="微软雅黑 Light" panose="020B0502040204020203" pitchFamily="34" charset="-122"/>
            <a:ea typeface="微软雅黑 Light" panose="020B0502040204020203" pitchFamily="34" charset="-122"/>
          </a:endParaRPr>
        </a:p>
      </dgm:t>
    </dgm:pt>
    <dgm:pt modelId="{8C4CEF9D-7B2C-4066-9871-21E71DB4A2A9}" cxnId="{7F2504CF-8C87-4690-9DBC-075C12A0FCF0}" type="parTrans">
      <dgm:prSet/>
      <dgm:spPr/>
      <dgm:t>
        <a:bodyPr/>
        <a:lstStyle/>
        <a:p>
          <a:endParaRPr lang="zh-CN" altLang="en-US" sz="1200"/>
        </a:p>
      </dgm:t>
    </dgm:pt>
    <dgm:pt modelId="{C29A1D8C-A8FD-45ED-9ACB-80AE2C4E4EEE}" cxnId="{7F2504CF-8C87-4690-9DBC-075C12A0FCF0}" type="sibTrans">
      <dgm:prSet/>
      <dgm:spPr/>
      <dgm:t>
        <a:bodyPr/>
        <a:lstStyle/>
        <a:p>
          <a:endParaRPr lang="zh-CN" altLang="en-US" sz="1200"/>
        </a:p>
      </dgm:t>
    </dgm:pt>
    <dgm:pt modelId="{09D2A944-4D8E-4F41-8AA2-1966B01E2435}">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APF-800</a:t>
          </a:r>
          <a:r>
            <a:rPr lang="zh-CN" altLang="en-US" sz="1200" dirty="0">
              <a:latin typeface="微软雅黑 Light" panose="020B0502040204020203" pitchFamily="34" charset="-122"/>
              <a:ea typeface="微软雅黑 Light" panose="020B0502040204020203" pitchFamily="34" charset="-122"/>
            </a:rPr>
            <a:t>、</a:t>
          </a:r>
          <a:r>
            <a:rPr lang="en-US" altLang="zh-CN" sz="1200" b="0" dirty="0">
              <a:latin typeface="微软雅黑 Light" panose="020B0502040204020203" pitchFamily="34" charset="-122"/>
              <a:ea typeface="微软雅黑 Light" panose="020B0502040204020203" pitchFamily="34" charset="-122"/>
            </a:rPr>
            <a:t>SBS</a:t>
          </a:r>
          <a:r>
            <a:rPr lang="zh-CN" altLang="en-US" sz="1200" b="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PVC</a:t>
          </a:r>
          <a:r>
            <a:rPr lang="zh-CN" altLang="en-US" sz="1200" dirty="0">
              <a:latin typeface="微软雅黑 Light" panose="020B0502040204020203" pitchFamily="34" charset="-122"/>
              <a:ea typeface="微软雅黑 Light" panose="020B0502040204020203" pitchFamily="34" charset="-122"/>
            </a:rPr>
            <a:t>、</a:t>
          </a:r>
          <a:r>
            <a:rPr lang="en-US" altLang="zh-CN" sz="1200" dirty="0">
              <a:latin typeface="微软雅黑 Light" panose="020B0502040204020203" pitchFamily="34" charset="-122"/>
              <a:ea typeface="微软雅黑 Light" panose="020B0502040204020203" pitchFamily="34" charset="-122"/>
            </a:rPr>
            <a:t>TPO</a:t>
          </a:r>
          <a:endParaRPr lang="zh-CN" altLang="en-US" sz="1200" dirty="0">
            <a:latin typeface="微软雅黑 Light" panose="020B0502040204020203" pitchFamily="34" charset="-122"/>
            <a:ea typeface="微软雅黑 Light" panose="020B0502040204020203" pitchFamily="34" charset="-122"/>
          </a:endParaRPr>
        </a:p>
      </dgm:t>
    </dgm:pt>
    <dgm:pt modelId="{A312C710-4B73-4202-BAC5-9C5F8102F682}" cxnId="{5F083B7C-2FE1-4C44-908B-407FA481E38F}" type="parTrans">
      <dgm:prSet/>
      <dgm:spPr/>
      <dgm:t>
        <a:bodyPr/>
        <a:lstStyle/>
        <a:p>
          <a:endParaRPr lang="zh-CN" altLang="en-US" sz="1200"/>
        </a:p>
      </dgm:t>
    </dgm:pt>
    <dgm:pt modelId="{25D78962-955A-4595-9FC4-3B03AA457980}" cxnId="{5F083B7C-2FE1-4C44-908B-407FA481E38F}" type="sibTrans">
      <dgm:prSet/>
      <dgm:spPr/>
      <dgm:t>
        <a:bodyPr/>
        <a:lstStyle/>
        <a:p>
          <a:endParaRPr lang="zh-CN" altLang="en-US" sz="1200"/>
        </a:p>
      </dgm:t>
    </dgm:pt>
    <dgm:pt modelId="{74D32C49-6865-4261-BFBB-194F3BA8FC63}">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耐根穿刺</a:t>
          </a:r>
        </a:p>
      </dgm:t>
    </dgm:pt>
    <dgm:pt modelId="{E4A6A3C2-D9BC-4F58-8A3E-B8299C941084}" cxnId="{9C920EEB-42E0-417F-B5E2-C74E5E836076}" type="parTrans">
      <dgm:prSet/>
      <dgm:spPr/>
      <dgm:t>
        <a:bodyPr/>
        <a:lstStyle/>
        <a:p>
          <a:endParaRPr lang="zh-CN" altLang="en-US" sz="1200"/>
        </a:p>
      </dgm:t>
    </dgm:pt>
    <dgm:pt modelId="{8A270982-D1BE-4B4D-95F3-5D59901EE8BB}" cxnId="{9C920EEB-42E0-417F-B5E2-C74E5E836076}" type="sibTrans">
      <dgm:prSet/>
      <dgm:spPr/>
      <dgm:t>
        <a:bodyPr/>
        <a:lstStyle/>
        <a:p>
          <a:endParaRPr lang="zh-CN" altLang="en-US" sz="1200"/>
        </a:p>
      </dgm:t>
    </dgm:pt>
    <dgm:pt modelId="{27B8BF4E-9A13-47C1-8C0A-608A4A558C6D}">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SBS</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APP</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KS-959</a:t>
          </a:r>
          <a:r>
            <a:rPr lang="zh-CN" altLang="en-US" sz="1200" dirty="0">
              <a:latin typeface="微软雅黑 Light" panose="020B0502040204020203" pitchFamily="34" charset="-122"/>
              <a:ea typeface="微软雅黑 Light" panose="020B0502040204020203" pitchFamily="34" charset="-122"/>
            </a:rPr>
            <a:t>（铁路桥用）</a:t>
          </a:r>
        </a:p>
      </dgm:t>
    </dgm:pt>
    <dgm:pt modelId="{8B6577A4-B417-45EF-AB00-790CF7790DDC}" cxnId="{07373899-D76A-4700-807C-16AA0FF63D9F}" type="parTrans">
      <dgm:prSet/>
      <dgm:spPr/>
      <dgm:t>
        <a:bodyPr/>
        <a:lstStyle/>
        <a:p>
          <a:endParaRPr lang="zh-CN" altLang="en-US" sz="1200"/>
        </a:p>
      </dgm:t>
    </dgm:pt>
    <dgm:pt modelId="{925AE41E-8D0F-42AB-B15C-6CA7C928BFCD}" cxnId="{07373899-D76A-4700-807C-16AA0FF63D9F}" type="sibTrans">
      <dgm:prSet/>
      <dgm:spPr/>
      <dgm:t>
        <a:bodyPr/>
        <a:lstStyle/>
        <a:p>
          <a:endParaRPr lang="zh-CN" altLang="en-US" sz="1200"/>
        </a:p>
      </dgm:t>
    </dgm:pt>
    <dgm:pt modelId="{BCD22E16-3310-4DF1-BBE6-806434F0ED75}">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丙烯酸类</a:t>
          </a:r>
        </a:p>
      </dgm:t>
    </dgm:pt>
    <dgm:pt modelId="{4618707F-0468-4087-98CB-4437CF73C81C}" cxnId="{59B80DA7-FAE8-41FA-B851-CB07C3B38FB9}" type="parTrans">
      <dgm:prSet/>
      <dgm:spPr/>
      <dgm:t>
        <a:bodyPr/>
        <a:lstStyle/>
        <a:p>
          <a:endParaRPr lang="zh-CN" altLang="en-US" sz="1200"/>
        </a:p>
      </dgm:t>
    </dgm:pt>
    <dgm:pt modelId="{C71866BA-1C63-47DD-AEE9-B02AF7E60E70}" cxnId="{59B80DA7-FAE8-41FA-B851-CB07C3B38FB9}" type="sibTrans">
      <dgm:prSet/>
      <dgm:spPr/>
      <dgm:t>
        <a:bodyPr/>
        <a:lstStyle/>
        <a:p>
          <a:endParaRPr lang="zh-CN" altLang="en-US" sz="1200"/>
        </a:p>
      </dgm:t>
    </dgm:pt>
    <dgm:pt modelId="{22311CDB-D2F4-41AA-94E0-FE21EE7FC302}">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KS-906</a:t>
          </a:r>
          <a:endParaRPr lang="zh-CN" altLang="en-US" sz="1200" dirty="0">
            <a:latin typeface="微软雅黑 Light" panose="020B0502040204020203" pitchFamily="34" charset="-122"/>
            <a:ea typeface="微软雅黑 Light" panose="020B0502040204020203" pitchFamily="34" charset="-122"/>
          </a:endParaRPr>
        </a:p>
      </dgm:t>
    </dgm:pt>
    <dgm:pt modelId="{AE2FE0E2-7846-4187-8F9D-DC437513E0E5}" cxnId="{F1162CB0-16C2-4CC5-A7AC-697F7E4D1C02}" type="parTrans">
      <dgm:prSet/>
      <dgm:spPr/>
      <dgm:t>
        <a:bodyPr/>
        <a:lstStyle/>
        <a:p>
          <a:endParaRPr lang="zh-CN" altLang="en-US" sz="1200"/>
        </a:p>
      </dgm:t>
    </dgm:pt>
    <dgm:pt modelId="{22DDD76A-9643-47B4-AD87-8C090F0AAD37}" cxnId="{F1162CB0-16C2-4CC5-A7AC-697F7E4D1C02}" type="sibTrans">
      <dgm:prSet/>
      <dgm:spPr/>
      <dgm:t>
        <a:bodyPr/>
        <a:lstStyle/>
        <a:p>
          <a:endParaRPr lang="zh-CN" altLang="en-US" sz="1200"/>
        </a:p>
      </dgm:t>
    </dgm:pt>
    <dgm:pt modelId="{2D132C7A-E122-40D0-BF79-AC9CEC623679}">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干粉类</a:t>
          </a:r>
        </a:p>
      </dgm:t>
    </dgm:pt>
    <dgm:pt modelId="{3DD71786-0873-4900-802F-EB563983BEC5}" cxnId="{8AA3BFD9-2C05-457A-99F1-32F1D4DFBA06}" type="parTrans">
      <dgm:prSet/>
      <dgm:spPr/>
      <dgm:t>
        <a:bodyPr/>
        <a:lstStyle/>
        <a:p>
          <a:endParaRPr lang="zh-CN" altLang="en-US" sz="1200"/>
        </a:p>
      </dgm:t>
    </dgm:pt>
    <dgm:pt modelId="{5F857A10-C441-48BD-A47E-7AD5C705F508}" cxnId="{8AA3BFD9-2C05-457A-99F1-32F1D4DFBA06}" type="sibTrans">
      <dgm:prSet/>
      <dgm:spPr/>
      <dgm:t>
        <a:bodyPr/>
        <a:lstStyle/>
        <a:p>
          <a:endParaRPr lang="zh-CN" altLang="en-US" sz="1200"/>
        </a:p>
      </dgm:t>
    </dgm:pt>
    <dgm:pt modelId="{370C9906-4435-4911-BBE4-A135CF8BF06E}">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KS-901F</a:t>
          </a:r>
          <a:r>
            <a:rPr lang="zh-CN" altLang="en-US" sz="1200" dirty="0">
              <a:latin typeface="微软雅黑 Light" panose="020B0502040204020203" pitchFamily="34" charset="-122"/>
              <a:ea typeface="微软雅黑 Light" panose="020B0502040204020203" pitchFamily="34" charset="-122"/>
            </a:rPr>
            <a:t>高分子益胶泥</a:t>
          </a:r>
        </a:p>
      </dgm:t>
    </dgm:pt>
    <dgm:pt modelId="{44B60BB5-44F2-4366-ADC5-6C9C3F0CC6FA}" cxnId="{C26FD1CE-6869-4B2D-8A04-57658F1E8A6D}" type="parTrans">
      <dgm:prSet/>
      <dgm:spPr/>
      <dgm:t>
        <a:bodyPr/>
        <a:lstStyle/>
        <a:p>
          <a:endParaRPr lang="zh-CN" altLang="en-US" sz="1200"/>
        </a:p>
      </dgm:t>
    </dgm:pt>
    <dgm:pt modelId="{0752FFB3-109D-4E75-927E-9090ADB9FBDC}" cxnId="{C26FD1CE-6869-4B2D-8A04-57658F1E8A6D}" type="sibTrans">
      <dgm:prSet/>
      <dgm:spPr/>
      <dgm:t>
        <a:bodyPr/>
        <a:lstStyle/>
        <a:p>
          <a:endParaRPr lang="zh-CN" altLang="en-US" sz="1200"/>
        </a:p>
      </dgm:t>
    </dgm:pt>
    <dgm:pt modelId="{168EDBC6-2111-4AD8-AB3C-C7494FFE1A53}">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瓷砖胶</a:t>
          </a:r>
        </a:p>
      </dgm:t>
    </dgm:pt>
    <dgm:pt modelId="{74CA25AF-0942-4E36-83C9-2924E2965455}" cxnId="{381B81AA-80A1-4915-B958-BCC039022DBD}" type="parTrans">
      <dgm:prSet/>
      <dgm:spPr/>
      <dgm:t>
        <a:bodyPr/>
        <a:lstStyle/>
        <a:p>
          <a:endParaRPr lang="zh-CN" altLang="en-US" sz="1200"/>
        </a:p>
      </dgm:t>
    </dgm:pt>
    <dgm:pt modelId="{2104CF20-5901-4389-88E1-DC8B68B07F3D}" cxnId="{381B81AA-80A1-4915-B958-BCC039022DBD}" type="sibTrans">
      <dgm:prSet/>
      <dgm:spPr/>
      <dgm:t>
        <a:bodyPr/>
        <a:lstStyle/>
        <a:p>
          <a:endParaRPr lang="zh-CN" altLang="en-US" sz="1200"/>
        </a:p>
      </dgm:t>
    </dgm:pt>
    <dgm:pt modelId="{910C0BAA-1248-46FC-B4CE-1A9362C6550A}">
      <dgm:prSet phldrT="[文本]" custT="1"/>
      <dgm:spPr/>
      <dgm:t>
        <a:bodyPr/>
        <a:lstStyle/>
        <a:p>
          <a:pPr algn="l"/>
          <a:r>
            <a:rPr lang="zh-CN" altLang="en-US" sz="1200" dirty="0">
              <a:latin typeface="微软雅黑 Light" panose="020B0502040204020203" pitchFamily="34" charset="-122"/>
              <a:ea typeface="微软雅黑 Light" panose="020B0502040204020203" pitchFamily="34" charset="-122"/>
            </a:rPr>
            <a:t>盾固</a:t>
          </a:r>
          <a:r>
            <a:rPr lang="en-US" altLang="zh-CN" sz="1200" dirty="0">
              <a:latin typeface="微软雅黑 Light" panose="020B0502040204020203" pitchFamily="34" charset="-122"/>
              <a:ea typeface="微软雅黑 Light" panose="020B0502040204020203" pitchFamily="34" charset="-122"/>
            </a:rPr>
            <a:t>101</a:t>
          </a:r>
          <a:endParaRPr lang="zh-CN" altLang="en-US" sz="1200" dirty="0">
            <a:latin typeface="微软雅黑 Light" panose="020B0502040204020203" pitchFamily="34" charset="-122"/>
            <a:ea typeface="微软雅黑 Light" panose="020B0502040204020203" pitchFamily="34" charset="-122"/>
          </a:endParaRPr>
        </a:p>
      </dgm:t>
    </dgm:pt>
    <dgm:pt modelId="{12F38CE6-B26F-4597-96B4-95C597F04A3E}" cxnId="{90C6975E-A316-4096-9C5B-C075432D24FD}" type="parTrans">
      <dgm:prSet/>
      <dgm:spPr/>
      <dgm:t>
        <a:bodyPr/>
        <a:lstStyle/>
        <a:p>
          <a:endParaRPr lang="zh-CN" altLang="en-US" sz="1200"/>
        </a:p>
      </dgm:t>
    </dgm:pt>
    <dgm:pt modelId="{9DDCE0BB-45CA-4025-8F48-DE965DA23974}" cxnId="{90C6975E-A316-4096-9C5B-C075432D24FD}" type="sibTrans">
      <dgm:prSet/>
      <dgm:spPr/>
      <dgm:t>
        <a:bodyPr/>
        <a:lstStyle/>
        <a:p>
          <a:endParaRPr lang="zh-CN" altLang="en-US" sz="1200"/>
        </a:p>
      </dgm:t>
    </dgm:pt>
    <dgm:pt modelId="{DD505EF3-B0D0-46DB-B867-634E21CA0CDD}">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填缝剂</a:t>
          </a:r>
        </a:p>
      </dgm:t>
    </dgm:pt>
    <dgm:pt modelId="{2A27B562-5083-413A-9F30-4592BB286ADD}" cxnId="{27871F6D-7952-4FC5-AFA1-0F258304B571}" type="parTrans">
      <dgm:prSet/>
      <dgm:spPr/>
      <dgm:t>
        <a:bodyPr/>
        <a:lstStyle/>
        <a:p>
          <a:endParaRPr lang="zh-CN" altLang="en-US" sz="1200"/>
        </a:p>
      </dgm:t>
    </dgm:pt>
    <dgm:pt modelId="{C351E529-15DC-4E5F-A0CA-BA4C325BFBBE}" cxnId="{27871F6D-7952-4FC5-AFA1-0F258304B571}" type="sibTrans">
      <dgm:prSet/>
      <dgm:spPr/>
      <dgm:t>
        <a:bodyPr/>
        <a:lstStyle/>
        <a:p>
          <a:endParaRPr lang="zh-CN" altLang="en-US" sz="1200"/>
        </a:p>
      </dgm:t>
    </dgm:pt>
    <dgm:pt modelId="{706270AA-C671-467D-B706-08779712F17A}">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KS-101</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KS-C102 </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KS-C103 </a:t>
          </a:r>
          <a:endParaRPr lang="zh-CN" altLang="en-US" sz="1200" dirty="0">
            <a:latin typeface="微软雅黑 Light" panose="020B0502040204020203" pitchFamily="34" charset="-122"/>
            <a:ea typeface="微软雅黑 Light" panose="020B0502040204020203" pitchFamily="34" charset="-122"/>
          </a:endParaRPr>
        </a:p>
      </dgm:t>
    </dgm:pt>
    <dgm:pt modelId="{60674846-4496-4F77-ACB1-08AAEF62895A}" cxnId="{7477C347-23F7-457F-9EFF-02985424317C}" type="parTrans">
      <dgm:prSet/>
      <dgm:spPr/>
      <dgm:t>
        <a:bodyPr/>
        <a:lstStyle/>
        <a:p>
          <a:endParaRPr lang="zh-CN" altLang="en-US" sz="1200"/>
        </a:p>
      </dgm:t>
    </dgm:pt>
    <dgm:pt modelId="{4EDF0708-63AB-4BAB-A500-091EF2507BD4}" cxnId="{7477C347-23F7-457F-9EFF-02985424317C}" type="sibTrans">
      <dgm:prSet/>
      <dgm:spPr/>
      <dgm:t>
        <a:bodyPr/>
        <a:lstStyle/>
        <a:p>
          <a:endParaRPr lang="zh-CN" altLang="en-US" sz="1200"/>
        </a:p>
      </dgm:t>
    </dgm:pt>
    <dgm:pt modelId="{01752310-64F7-4D2D-AEBE-A8FE5522CFEC}">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KS-C200</a:t>
          </a:r>
          <a:r>
            <a:rPr lang="zh-CN" altLang="en-US" sz="1200" dirty="0">
              <a:latin typeface="微软雅黑 Light" panose="020B0502040204020203" pitchFamily="34" charset="-122"/>
              <a:ea typeface="微软雅黑 Light" panose="020B0502040204020203" pitchFamily="34" charset="-122"/>
            </a:rPr>
            <a:t>、</a:t>
          </a:r>
          <a:r>
            <a:rPr lang="en-US" altLang="en-US" sz="1200" dirty="0">
              <a:latin typeface="微软雅黑 Light" panose="020B0502040204020203" pitchFamily="34" charset="-122"/>
              <a:ea typeface="微软雅黑 Light" panose="020B0502040204020203" pitchFamily="34" charset="-122"/>
            </a:rPr>
            <a:t>KS-C201</a:t>
          </a:r>
          <a:endParaRPr lang="zh-CN" altLang="en-US" sz="1200" dirty="0">
            <a:latin typeface="微软雅黑 Light" panose="020B0502040204020203" pitchFamily="34" charset="-122"/>
            <a:ea typeface="微软雅黑 Light" panose="020B0502040204020203" pitchFamily="34" charset="-122"/>
          </a:endParaRPr>
        </a:p>
      </dgm:t>
    </dgm:pt>
    <dgm:pt modelId="{0555121E-2146-4249-AB75-E26784F5D78A}" cxnId="{E617D03C-C611-440B-9E43-EEE7E5F2447B}" type="parTrans">
      <dgm:prSet/>
      <dgm:spPr/>
      <dgm:t>
        <a:bodyPr/>
        <a:lstStyle/>
        <a:p>
          <a:endParaRPr lang="zh-CN" altLang="en-US" sz="1200"/>
        </a:p>
      </dgm:t>
    </dgm:pt>
    <dgm:pt modelId="{6BB7C44C-1606-4CBA-AE9B-20E6AFFFC515}" cxnId="{E617D03C-C611-440B-9E43-EEE7E5F2447B}" type="sibTrans">
      <dgm:prSet/>
      <dgm:spPr/>
      <dgm:t>
        <a:bodyPr/>
        <a:lstStyle/>
        <a:p>
          <a:endParaRPr lang="zh-CN" altLang="en-US" sz="1200"/>
        </a:p>
      </dgm:t>
    </dgm:pt>
    <dgm:pt modelId="{03B319B2-CBAC-4B7C-8578-08AFDD1A309A}">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施工辅材</a:t>
          </a:r>
        </a:p>
      </dgm:t>
    </dgm:pt>
    <dgm:pt modelId="{61FF44BF-CD98-4083-BDA0-0B558B84C05E}" cxnId="{46A87902-9469-4C70-87A0-B089B0F47923}" type="parTrans">
      <dgm:prSet/>
      <dgm:spPr/>
      <dgm:t>
        <a:bodyPr/>
        <a:lstStyle/>
        <a:p>
          <a:endParaRPr lang="zh-CN" altLang="en-US" sz="1200"/>
        </a:p>
      </dgm:t>
    </dgm:pt>
    <dgm:pt modelId="{4B1436F8-0DCB-4FE4-A699-B37662A0842F}" cxnId="{46A87902-9469-4C70-87A0-B089B0F47923}" type="sibTrans">
      <dgm:prSet/>
      <dgm:spPr/>
      <dgm:t>
        <a:bodyPr/>
        <a:lstStyle/>
        <a:p>
          <a:endParaRPr lang="zh-CN" altLang="en-US" sz="1200"/>
        </a:p>
      </dgm:t>
    </dgm:pt>
    <dgm:pt modelId="{808FF0FB-1CB4-436F-9F30-50EFB547F0F0}">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设备工具</a:t>
          </a:r>
        </a:p>
      </dgm:t>
    </dgm:pt>
    <dgm:pt modelId="{A60E17F1-AD1E-443E-9633-DC0A65B0D0A9}" cxnId="{FE52E7FF-F7EC-4910-80D8-AD5876293A26}" type="parTrans">
      <dgm:prSet/>
      <dgm:spPr/>
      <dgm:t>
        <a:bodyPr/>
        <a:lstStyle/>
        <a:p>
          <a:endParaRPr lang="zh-CN" altLang="en-US" sz="1200"/>
        </a:p>
      </dgm:t>
    </dgm:pt>
    <dgm:pt modelId="{D2651434-F57D-46EA-971D-D292FDEC24F5}" cxnId="{FE52E7FF-F7EC-4910-80D8-AD5876293A26}" type="sibTrans">
      <dgm:prSet/>
      <dgm:spPr/>
      <dgm:t>
        <a:bodyPr/>
        <a:lstStyle/>
        <a:p>
          <a:endParaRPr lang="zh-CN" altLang="en-US" sz="1200"/>
        </a:p>
      </dgm:t>
    </dgm:pt>
    <dgm:pt modelId="{2395D4D8-EED4-4DEC-BD02-36686DD404C7}">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辅料</a:t>
          </a:r>
        </a:p>
      </dgm:t>
    </dgm:pt>
    <dgm:pt modelId="{ABBC901A-158B-41F5-9CD2-A49ED84A1024}" cxnId="{4967AB93-5384-4699-B57F-F7D94FA0A9E0}" type="parTrans">
      <dgm:prSet/>
      <dgm:spPr/>
      <dgm:t>
        <a:bodyPr/>
        <a:lstStyle/>
        <a:p>
          <a:endParaRPr lang="zh-CN" altLang="en-US" sz="1200"/>
        </a:p>
      </dgm:t>
    </dgm:pt>
    <dgm:pt modelId="{F4DA00D3-405F-4BE9-8CE8-8493791A862C}" cxnId="{4967AB93-5384-4699-B57F-F7D94FA0A9E0}" type="sibTrans">
      <dgm:prSet/>
      <dgm:spPr/>
      <dgm:t>
        <a:bodyPr/>
        <a:lstStyle/>
        <a:p>
          <a:endParaRPr lang="zh-CN" altLang="en-US" sz="1200"/>
        </a:p>
      </dgm:t>
    </dgm:pt>
    <dgm:pt modelId="{2F4AF457-37A1-4E5A-B75E-C18BD95A48E3}">
      <dgm:prSet phldrT="[文本]" custT="1"/>
      <dgm:spPr/>
      <dgm:t>
        <a:bodyPr/>
        <a:lstStyle/>
        <a:p>
          <a:r>
            <a:rPr lang="zh-CN" altLang="en-US" sz="1200" dirty="0">
              <a:latin typeface="微软雅黑 Light" panose="020B0502040204020203" pitchFamily="34" charset="-122"/>
              <a:ea typeface="微软雅黑 Light" panose="020B0502040204020203" pitchFamily="34" charset="-122"/>
            </a:rPr>
            <a:t>界面处理</a:t>
          </a:r>
        </a:p>
      </dgm:t>
    </dgm:pt>
    <dgm:pt modelId="{030D0A68-F0D0-447B-87EC-DD4AF88A3E11}" cxnId="{6CC3C59D-0C8C-4902-B9A0-0BBB771372C3}" type="parTrans">
      <dgm:prSet/>
      <dgm:spPr/>
      <dgm:t>
        <a:bodyPr/>
        <a:lstStyle/>
        <a:p>
          <a:endParaRPr lang="zh-CN" altLang="en-US" sz="1200"/>
        </a:p>
      </dgm:t>
    </dgm:pt>
    <dgm:pt modelId="{ECF49C0C-1A4D-4B76-93A8-E306C11224B0}" cxnId="{6CC3C59D-0C8C-4902-B9A0-0BBB771372C3}" type="sibTrans">
      <dgm:prSet/>
      <dgm:spPr/>
      <dgm:t>
        <a:bodyPr/>
        <a:lstStyle/>
        <a:p>
          <a:endParaRPr lang="zh-CN" altLang="en-US" sz="1200"/>
        </a:p>
      </dgm:t>
    </dgm:pt>
    <dgm:pt modelId="{8A08CC32-69C8-4470-9DD7-AB3E8651DE3B}">
      <dgm:prSet phldrT="[文本]" custT="1"/>
      <dgm:spPr/>
      <dgm:t>
        <a:bodyPr/>
        <a:lstStyle/>
        <a:p>
          <a:pPr algn="l"/>
          <a:r>
            <a:rPr lang="zh-CN" altLang="en-US" sz="1200" dirty="0">
              <a:latin typeface="微软雅黑 Light" panose="020B0502040204020203" pitchFamily="34" charset="-122"/>
              <a:ea typeface="微软雅黑 Light" panose="020B0502040204020203" pitchFamily="34" charset="-122"/>
            </a:rPr>
            <a:t>水性基层处理剂</a:t>
          </a:r>
        </a:p>
      </dgm:t>
    </dgm:pt>
    <dgm:pt modelId="{F7DF2A19-1FDD-405B-829C-38401AD2AC26}" cxnId="{4713AF22-4A2E-49B3-B788-9248609B5E3C}" type="parTrans">
      <dgm:prSet/>
      <dgm:spPr/>
      <dgm:t>
        <a:bodyPr/>
        <a:lstStyle/>
        <a:p>
          <a:endParaRPr lang="zh-CN" altLang="en-US" sz="1200"/>
        </a:p>
      </dgm:t>
    </dgm:pt>
    <dgm:pt modelId="{67A27665-39A6-47E5-8EB7-E0B67CBC323D}" cxnId="{4713AF22-4A2E-49B3-B788-9248609B5E3C}" type="sibTrans">
      <dgm:prSet/>
      <dgm:spPr/>
      <dgm:t>
        <a:bodyPr/>
        <a:lstStyle/>
        <a:p>
          <a:endParaRPr lang="zh-CN" altLang="en-US" sz="1200"/>
        </a:p>
      </dgm:t>
    </dgm:pt>
    <dgm:pt modelId="{B8E61F79-1551-47A9-9F0D-2D46FF42C4FB}">
      <dgm:prSet phldrT="[文本]" custT="1"/>
      <dgm:spPr/>
      <dgm:t>
        <a:bodyPr/>
        <a:lstStyle/>
        <a:p>
          <a:pPr algn="l"/>
          <a:r>
            <a:rPr lang="zh-CN" altLang="en-US" sz="1200" dirty="0">
              <a:latin typeface="微软雅黑 Light" panose="020B0502040204020203" pitchFamily="34" charset="-122"/>
              <a:ea typeface="微软雅黑 Light" panose="020B0502040204020203" pitchFamily="34" charset="-122"/>
            </a:rPr>
            <a:t>溶剂型基层处理剂</a:t>
          </a:r>
        </a:p>
      </dgm:t>
    </dgm:pt>
    <dgm:pt modelId="{19C12B2D-DDD8-4873-897F-33E59F0FA25A}" cxnId="{7C3C521F-93BC-46A9-BF01-C9D94E6A6877}" type="parTrans">
      <dgm:prSet/>
      <dgm:spPr/>
      <dgm:t>
        <a:bodyPr/>
        <a:lstStyle/>
        <a:p>
          <a:endParaRPr lang="zh-CN" altLang="en-US" sz="1200"/>
        </a:p>
      </dgm:t>
    </dgm:pt>
    <dgm:pt modelId="{E5898192-215E-459D-81C2-92FF16A09A51}" cxnId="{7C3C521F-93BC-46A9-BF01-C9D94E6A6877}" type="sibTrans">
      <dgm:prSet/>
      <dgm:spPr/>
      <dgm:t>
        <a:bodyPr/>
        <a:lstStyle/>
        <a:p>
          <a:endParaRPr lang="zh-CN" altLang="en-US" sz="1200"/>
        </a:p>
      </dgm:t>
    </dgm:pt>
    <dgm:pt modelId="{DF04A12E-ED55-4B4D-86D5-95FBBCA39CD9}">
      <dgm:prSet phldrT="[文本]" custT="1"/>
      <dgm:spPr/>
      <dgm:t>
        <a:bodyPr/>
        <a:lstStyle/>
        <a:p>
          <a:pPr algn="l"/>
          <a:r>
            <a:rPr lang="en-US" altLang="en-US" sz="1200" dirty="0">
              <a:latin typeface="微软雅黑 Light" panose="020B0502040204020203" pitchFamily="34" charset="-122"/>
              <a:ea typeface="微软雅黑 Light" panose="020B0502040204020203" pitchFamily="34" charset="-122"/>
            </a:rPr>
            <a:t>KS-C501 </a:t>
          </a:r>
          <a:r>
            <a:rPr lang="zh-CN" altLang="en-US" sz="1200" dirty="0">
              <a:latin typeface="微软雅黑 Light" panose="020B0502040204020203" pitchFamily="34" charset="-122"/>
              <a:ea typeface="微软雅黑 Light" panose="020B0502040204020203" pitchFamily="34" charset="-122"/>
            </a:rPr>
            <a:t>多功能界面剂</a:t>
          </a:r>
        </a:p>
      </dgm:t>
    </dgm:pt>
    <dgm:pt modelId="{3D4579EE-7B1C-4B26-80D5-26F5D049CDA3}" cxnId="{F8C8C16C-AB8C-4974-87F0-D163505F3CB0}" type="parTrans">
      <dgm:prSet/>
      <dgm:spPr/>
      <dgm:t>
        <a:bodyPr/>
        <a:lstStyle/>
        <a:p>
          <a:endParaRPr lang="zh-CN" altLang="en-US" sz="1200"/>
        </a:p>
      </dgm:t>
    </dgm:pt>
    <dgm:pt modelId="{82983B90-A07B-46F3-94AA-5A83487A90F6}" cxnId="{F8C8C16C-AB8C-4974-87F0-D163505F3CB0}" type="sibTrans">
      <dgm:prSet/>
      <dgm:spPr/>
      <dgm:t>
        <a:bodyPr/>
        <a:lstStyle/>
        <a:p>
          <a:endParaRPr lang="zh-CN" altLang="en-US" sz="1200"/>
        </a:p>
      </dgm:t>
    </dgm:pt>
    <dgm:pt modelId="{5797307B-582C-490F-9CC6-CA36471E30C2}" type="pres">
      <dgm:prSet presAssocID="{350D39E4-D172-4F28-A9DE-E8FD6CA9E912}" presName="hierChild1" presStyleCnt="0">
        <dgm:presLayoutVars>
          <dgm:orgChart val="1"/>
          <dgm:chPref val="1"/>
          <dgm:dir/>
          <dgm:animOne val="branch"/>
          <dgm:animLvl val="lvl"/>
          <dgm:resizeHandles/>
        </dgm:presLayoutVars>
      </dgm:prSet>
      <dgm:spPr/>
      <dgm:t>
        <a:bodyPr/>
        <a:lstStyle/>
        <a:p>
          <a:endParaRPr lang="zh-CN" altLang="en-US"/>
        </a:p>
      </dgm:t>
    </dgm:pt>
    <dgm:pt modelId="{B7661DC3-63E1-4450-B09A-BFFF58448268}" type="pres">
      <dgm:prSet presAssocID="{2D9499CE-FC8F-4A09-9903-3889409DF0D6}" presName="hierRoot1" presStyleCnt="0">
        <dgm:presLayoutVars>
          <dgm:hierBranch val="init"/>
        </dgm:presLayoutVars>
      </dgm:prSet>
      <dgm:spPr/>
    </dgm:pt>
    <dgm:pt modelId="{FEE28113-E6F6-44EB-9F39-1776AB61B109}" type="pres">
      <dgm:prSet presAssocID="{2D9499CE-FC8F-4A09-9903-3889409DF0D6}" presName="rootComposite1" presStyleCnt="0"/>
      <dgm:spPr/>
    </dgm:pt>
    <dgm:pt modelId="{EEB1C078-26A8-44F7-87BE-47766343D201}" type="pres">
      <dgm:prSet presAssocID="{2D9499CE-FC8F-4A09-9903-3889409DF0D6}" presName="rootText1" presStyleLbl="node0" presStyleIdx="0" presStyleCnt="1" custScaleX="132938" custScaleY="123906">
        <dgm:presLayoutVars>
          <dgm:chPref val="3"/>
        </dgm:presLayoutVars>
      </dgm:prSet>
      <dgm:spPr/>
      <dgm:t>
        <a:bodyPr/>
        <a:lstStyle/>
        <a:p>
          <a:endParaRPr lang="zh-CN" altLang="en-US"/>
        </a:p>
      </dgm:t>
    </dgm:pt>
    <dgm:pt modelId="{8402D7F5-A35E-4F2B-9F1E-4AA46359EA2E}" type="pres">
      <dgm:prSet presAssocID="{2D9499CE-FC8F-4A09-9903-3889409DF0D6}" presName="rootConnector1" presStyleLbl="node1" presStyleIdx="0" presStyleCnt="0"/>
      <dgm:spPr/>
      <dgm:t>
        <a:bodyPr/>
        <a:lstStyle/>
        <a:p>
          <a:endParaRPr lang="zh-CN" altLang="en-US"/>
        </a:p>
      </dgm:t>
    </dgm:pt>
    <dgm:pt modelId="{0D1FB13D-AF78-4F32-B7F5-FFD1141ECFC0}" type="pres">
      <dgm:prSet presAssocID="{2D9499CE-FC8F-4A09-9903-3889409DF0D6}" presName="hierChild2" presStyleCnt="0"/>
      <dgm:spPr/>
    </dgm:pt>
    <dgm:pt modelId="{3CF2E854-6945-4DCC-8181-74177BFC4C97}" type="pres">
      <dgm:prSet presAssocID="{ED5DE7B4-C436-437B-AF17-D71A149538C8}" presName="Name64" presStyleLbl="parChTrans1D2" presStyleIdx="0" presStyleCnt="3"/>
      <dgm:spPr/>
      <dgm:t>
        <a:bodyPr/>
        <a:lstStyle/>
        <a:p>
          <a:endParaRPr lang="zh-CN" altLang="en-US"/>
        </a:p>
      </dgm:t>
    </dgm:pt>
    <dgm:pt modelId="{FAAB57AE-7B30-4D45-AEFC-1DDF4969C85B}" type="pres">
      <dgm:prSet presAssocID="{853B5E0C-12A1-4EEB-B1C6-AF64C20540CA}" presName="hierRoot2" presStyleCnt="0">
        <dgm:presLayoutVars>
          <dgm:hierBranch val="init"/>
        </dgm:presLayoutVars>
      </dgm:prSet>
      <dgm:spPr/>
    </dgm:pt>
    <dgm:pt modelId="{E3411489-2C83-4010-984B-543C16552581}" type="pres">
      <dgm:prSet presAssocID="{853B5E0C-12A1-4EEB-B1C6-AF64C20540CA}" presName="rootComposite" presStyleCnt="0"/>
      <dgm:spPr/>
    </dgm:pt>
    <dgm:pt modelId="{FA087B31-AD5B-4788-9B39-D34F6115C1B5}" type="pres">
      <dgm:prSet presAssocID="{853B5E0C-12A1-4EEB-B1C6-AF64C20540CA}" presName="rootText" presStyleLbl="node2" presStyleIdx="0" presStyleCnt="3" custScaleX="130973">
        <dgm:presLayoutVars>
          <dgm:chPref val="3"/>
        </dgm:presLayoutVars>
      </dgm:prSet>
      <dgm:spPr/>
      <dgm:t>
        <a:bodyPr/>
        <a:lstStyle/>
        <a:p>
          <a:endParaRPr lang="zh-CN" altLang="en-US"/>
        </a:p>
      </dgm:t>
    </dgm:pt>
    <dgm:pt modelId="{E0DD08F2-293F-40CF-8092-3C209D1E6E43}" type="pres">
      <dgm:prSet presAssocID="{853B5E0C-12A1-4EEB-B1C6-AF64C20540CA}" presName="rootConnector" presStyleLbl="node2" presStyleIdx="0" presStyleCnt="3"/>
      <dgm:spPr/>
      <dgm:t>
        <a:bodyPr/>
        <a:lstStyle/>
        <a:p>
          <a:endParaRPr lang="zh-CN" altLang="en-US"/>
        </a:p>
      </dgm:t>
    </dgm:pt>
    <dgm:pt modelId="{05F986D0-A8BD-4F7E-AE32-AAF189A34D13}" type="pres">
      <dgm:prSet presAssocID="{853B5E0C-12A1-4EEB-B1C6-AF64C20540CA}" presName="hierChild4" presStyleCnt="0"/>
      <dgm:spPr/>
    </dgm:pt>
    <dgm:pt modelId="{B94ED249-3A50-4E40-B91C-F2A854773A70}" type="pres">
      <dgm:prSet presAssocID="{77CFCFFF-CE32-49EF-AE9F-2FDCB01EA4C8}" presName="Name64" presStyleLbl="parChTrans1D3" presStyleIdx="0" presStyleCnt="11"/>
      <dgm:spPr/>
      <dgm:t>
        <a:bodyPr/>
        <a:lstStyle/>
        <a:p>
          <a:endParaRPr lang="zh-CN" altLang="en-US"/>
        </a:p>
      </dgm:t>
    </dgm:pt>
    <dgm:pt modelId="{0B2FDB18-730E-46E7-918D-74660410B965}" type="pres">
      <dgm:prSet presAssocID="{0BA2AF62-A504-4712-96B2-B1D21435B0CC}" presName="hierRoot2" presStyleCnt="0">
        <dgm:presLayoutVars>
          <dgm:hierBranch val="init"/>
        </dgm:presLayoutVars>
      </dgm:prSet>
      <dgm:spPr/>
    </dgm:pt>
    <dgm:pt modelId="{BC90A8D6-6D18-44FE-A931-E595E3C5A873}" type="pres">
      <dgm:prSet presAssocID="{0BA2AF62-A504-4712-96B2-B1D21435B0CC}" presName="rootComposite" presStyleCnt="0"/>
      <dgm:spPr/>
    </dgm:pt>
    <dgm:pt modelId="{AE929C8A-8962-44A1-AE2F-3FCD403F7C02}" type="pres">
      <dgm:prSet presAssocID="{0BA2AF62-A504-4712-96B2-B1D21435B0CC}" presName="rootText" presStyleLbl="node3" presStyleIdx="0" presStyleCnt="11" custScaleX="160098">
        <dgm:presLayoutVars>
          <dgm:chPref val="3"/>
        </dgm:presLayoutVars>
      </dgm:prSet>
      <dgm:spPr/>
      <dgm:t>
        <a:bodyPr/>
        <a:lstStyle/>
        <a:p>
          <a:endParaRPr lang="zh-CN" altLang="en-US"/>
        </a:p>
      </dgm:t>
    </dgm:pt>
    <dgm:pt modelId="{765271CD-15EB-4D10-9ED4-B39F6A0DA152}" type="pres">
      <dgm:prSet presAssocID="{0BA2AF62-A504-4712-96B2-B1D21435B0CC}" presName="rootConnector" presStyleLbl="node3" presStyleIdx="0" presStyleCnt="11"/>
      <dgm:spPr/>
      <dgm:t>
        <a:bodyPr/>
        <a:lstStyle/>
        <a:p>
          <a:endParaRPr lang="zh-CN" altLang="en-US"/>
        </a:p>
      </dgm:t>
    </dgm:pt>
    <dgm:pt modelId="{81B83EE5-C3F6-4948-A701-06A9350EC309}" type="pres">
      <dgm:prSet presAssocID="{0BA2AF62-A504-4712-96B2-B1D21435B0CC}" presName="hierChild4" presStyleCnt="0"/>
      <dgm:spPr/>
    </dgm:pt>
    <dgm:pt modelId="{E7BBD0EB-0FDC-42F4-9C4D-81941C266AC2}" type="pres">
      <dgm:prSet presAssocID="{B9E380C5-F977-4742-A1C4-9C7A5ED34FFE}" presName="Name64" presStyleLbl="parChTrans1D4" presStyleIdx="0" presStyleCnt="20"/>
      <dgm:spPr/>
      <dgm:t>
        <a:bodyPr/>
        <a:lstStyle/>
        <a:p>
          <a:endParaRPr lang="zh-CN" altLang="en-US"/>
        </a:p>
      </dgm:t>
    </dgm:pt>
    <dgm:pt modelId="{4152670F-30EB-415D-BA1F-1D22C99ECACC}" type="pres">
      <dgm:prSet presAssocID="{94A1A4F4-D250-48FF-895D-198BFB0B914D}" presName="hierRoot2" presStyleCnt="0">
        <dgm:presLayoutVars>
          <dgm:hierBranch val="init"/>
        </dgm:presLayoutVars>
      </dgm:prSet>
      <dgm:spPr/>
    </dgm:pt>
    <dgm:pt modelId="{E22D09A0-B201-42E6-98ED-31B326313619}" type="pres">
      <dgm:prSet presAssocID="{94A1A4F4-D250-48FF-895D-198BFB0B914D}" presName="rootComposite" presStyleCnt="0"/>
      <dgm:spPr/>
    </dgm:pt>
    <dgm:pt modelId="{AE41DB61-9BCE-4743-8F45-43A6F362C120}" type="pres">
      <dgm:prSet presAssocID="{94A1A4F4-D250-48FF-895D-198BFB0B914D}" presName="rootText" presStyleLbl="node4" presStyleIdx="0" presStyleCnt="20">
        <dgm:presLayoutVars>
          <dgm:chPref val="3"/>
        </dgm:presLayoutVars>
      </dgm:prSet>
      <dgm:spPr/>
      <dgm:t>
        <a:bodyPr/>
        <a:lstStyle/>
        <a:p>
          <a:endParaRPr lang="zh-CN" altLang="en-US"/>
        </a:p>
      </dgm:t>
    </dgm:pt>
    <dgm:pt modelId="{65474672-7988-45E8-85D4-93F1D9E38C8A}" type="pres">
      <dgm:prSet presAssocID="{94A1A4F4-D250-48FF-895D-198BFB0B914D}" presName="rootConnector" presStyleLbl="node4" presStyleIdx="0" presStyleCnt="20"/>
      <dgm:spPr/>
      <dgm:t>
        <a:bodyPr/>
        <a:lstStyle/>
        <a:p>
          <a:endParaRPr lang="zh-CN" altLang="en-US"/>
        </a:p>
      </dgm:t>
    </dgm:pt>
    <dgm:pt modelId="{F45E397E-E39D-4B07-AF17-AE817D28FC3A}" type="pres">
      <dgm:prSet presAssocID="{94A1A4F4-D250-48FF-895D-198BFB0B914D}" presName="hierChild4" presStyleCnt="0"/>
      <dgm:spPr/>
    </dgm:pt>
    <dgm:pt modelId="{443FB373-AC2D-4BF6-A061-485A53DAD421}" type="pres">
      <dgm:prSet presAssocID="{8B6577A4-B417-45EF-AB00-790CF7790DDC}" presName="Name64" presStyleLbl="parChTrans1D4" presStyleIdx="1" presStyleCnt="20"/>
      <dgm:spPr/>
      <dgm:t>
        <a:bodyPr/>
        <a:lstStyle/>
        <a:p>
          <a:endParaRPr lang="zh-CN" altLang="en-US"/>
        </a:p>
      </dgm:t>
    </dgm:pt>
    <dgm:pt modelId="{BD61473E-80C6-4695-B120-EE877AB53996}" type="pres">
      <dgm:prSet presAssocID="{27B8BF4E-9A13-47C1-8C0A-608A4A558C6D}" presName="hierRoot2" presStyleCnt="0">
        <dgm:presLayoutVars>
          <dgm:hierBranch val="init"/>
        </dgm:presLayoutVars>
      </dgm:prSet>
      <dgm:spPr/>
    </dgm:pt>
    <dgm:pt modelId="{92F163EF-26B9-4F7A-A63C-259145EF16AF}" type="pres">
      <dgm:prSet presAssocID="{27B8BF4E-9A13-47C1-8C0A-608A4A558C6D}" presName="rootComposite" presStyleCnt="0"/>
      <dgm:spPr/>
    </dgm:pt>
    <dgm:pt modelId="{666FCB68-9C23-4FE1-9A4F-61BAF1CD0BE6}" type="pres">
      <dgm:prSet presAssocID="{27B8BF4E-9A13-47C1-8C0A-608A4A558C6D}" presName="rootText" presStyleLbl="node4" presStyleIdx="1" presStyleCnt="20" custScaleX="649183">
        <dgm:presLayoutVars>
          <dgm:chPref val="3"/>
        </dgm:presLayoutVars>
      </dgm:prSet>
      <dgm:spPr/>
      <dgm:t>
        <a:bodyPr/>
        <a:lstStyle/>
        <a:p>
          <a:endParaRPr lang="zh-CN" altLang="en-US"/>
        </a:p>
      </dgm:t>
    </dgm:pt>
    <dgm:pt modelId="{3AA9AFD0-E34A-4476-8291-5E3F491FA13F}" type="pres">
      <dgm:prSet presAssocID="{27B8BF4E-9A13-47C1-8C0A-608A4A558C6D}" presName="rootConnector" presStyleLbl="node4" presStyleIdx="1" presStyleCnt="20"/>
      <dgm:spPr/>
      <dgm:t>
        <a:bodyPr/>
        <a:lstStyle/>
        <a:p>
          <a:endParaRPr lang="zh-CN" altLang="en-US"/>
        </a:p>
      </dgm:t>
    </dgm:pt>
    <dgm:pt modelId="{12B77841-1DF5-4E52-844E-8B7B7B10D556}" type="pres">
      <dgm:prSet presAssocID="{27B8BF4E-9A13-47C1-8C0A-608A4A558C6D}" presName="hierChild4" presStyleCnt="0"/>
      <dgm:spPr/>
    </dgm:pt>
    <dgm:pt modelId="{8D71FF00-D4E9-4B58-8D99-90C8707F3D7B}" type="pres">
      <dgm:prSet presAssocID="{27B8BF4E-9A13-47C1-8C0A-608A4A558C6D}" presName="hierChild5" presStyleCnt="0"/>
      <dgm:spPr/>
    </dgm:pt>
    <dgm:pt modelId="{E354B026-5C04-4699-98DC-E7EA2F6333F5}" type="pres">
      <dgm:prSet presAssocID="{94A1A4F4-D250-48FF-895D-198BFB0B914D}" presName="hierChild5" presStyleCnt="0"/>
      <dgm:spPr/>
    </dgm:pt>
    <dgm:pt modelId="{DEC3AC95-1502-47C8-9A62-6442E3EB1247}" type="pres">
      <dgm:prSet presAssocID="{2909BE5B-F893-4C71-86F1-78410ECD21BB}" presName="Name64" presStyleLbl="parChTrans1D4" presStyleIdx="2" presStyleCnt="20"/>
      <dgm:spPr/>
      <dgm:t>
        <a:bodyPr/>
        <a:lstStyle/>
        <a:p>
          <a:endParaRPr lang="zh-CN" altLang="en-US"/>
        </a:p>
      </dgm:t>
    </dgm:pt>
    <dgm:pt modelId="{78460502-92E5-4AE5-BB1B-D01695C1301F}" type="pres">
      <dgm:prSet presAssocID="{8DE21274-EC3A-4239-BFF0-E7939D21D231}" presName="hierRoot2" presStyleCnt="0">
        <dgm:presLayoutVars>
          <dgm:hierBranch val="init"/>
        </dgm:presLayoutVars>
      </dgm:prSet>
      <dgm:spPr/>
    </dgm:pt>
    <dgm:pt modelId="{A460894F-C7B0-40B4-9778-ED4000013B25}" type="pres">
      <dgm:prSet presAssocID="{8DE21274-EC3A-4239-BFF0-E7939D21D231}" presName="rootComposite" presStyleCnt="0"/>
      <dgm:spPr/>
    </dgm:pt>
    <dgm:pt modelId="{C48BC9A3-0BF9-4001-83AB-C02658173072}" type="pres">
      <dgm:prSet presAssocID="{8DE21274-EC3A-4239-BFF0-E7939D21D231}" presName="rootText" presStyleLbl="node4" presStyleIdx="2" presStyleCnt="20">
        <dgm:presLayoutVars>
          <dgm:chPref val="3"/>
        </dgm:presLayoutVars>
      </dgm:prSet>
      <dgm:spPr/>
      <dgm:t>
        <a:bodyPr/>
        <a:lstStyle/>
        <a:p>
          <a:endParaRPr lang="zh-CN" altLang="en-US"/>
        </a:p>
      </dgm:t>
    </dgm:pt>
    <dgm:pt modelId="{083BF1B8-DF65-42BA-A67E-18957C42F50A}" type="pres">
      <dgm:prSet presAssocID="{8DE21274-EC3A-4239-BFF0-E7939D21D231}" presName="rootConnector" presStyleLbl="node4" presStyleIdx="2" presStyleCnt="20"/>
      <dgm:spPr/>
      <dgm:t>
        <a:bodyPr/>
        <a:lstStyle/>
        <a:p>
          <a:endParaRPr lang="zh-CN" altLang="en-US"/>
        </a:p>
      </dgm:t>
    </dgm:pt>
    <dgm:pt modelId="{8DBF9C37-6C9B-4AC0-B4EA-58795CCBCD72}" type="pres">
      <dgm:prSet presAssocID="{8DE21274-EC3A-4239-BFF0-E7939D21D231}" presName="hierChild4" presStyleCnt="0"/>
      <dgm:spPr/>
    </dgm:pt>
    <dgm:pt modelId="{C5557EF5-0F35-49BD-AA92-86C6A1C61E75}" type="pres">
      <dgm:prSet presAssocID="{8C4CEF9D-7B2C-4066-9871-21E71DB4A2A9}" presName="Name64" presStyleLbl="parChTrans1D4" presStyleIdx="3" presStyleCnt="20"/>
      <dgm:spPr/>
      <dgm:t>
        <a:bodyPr/>
        <a:lstStyle/>
        <a:p>
          <a:endParaRPr lang="zh-CN" altLang="en-US"/>
        </a:p>
      </dgm:t>
    </dgm:pt>
    <dgm:pt modelId="{7500DAFB-77E4-4231-9263-D1800EC94972}" type="pres">
      <dgm:prSet presAssocID="{AEFF12C3-1AF2-4DBC-886F-F99C0540D06B}" presName="hierRoot2" presStyleCnt="0">
        <dgm:presLayoutVars>
          <dgm:hierBranch val="init"/>
        </dgm:presLayoutVars>
      </dgm:prSet>
      <dgm:spPr/>
    </dgm:pt>
    <dgm:pt modelId="{E60685FC-444F-4B37-BEEC-ADEB8C227948}" type="pres">
      <dgm:prSet presAssocID="{AEFF12C3-1AF2-4DBC-886F-F99C0540D06B}" presName="rootComposite" presStyleCnt="0"/>
      <dgm:spPr/>
    </dgm:pt>
    <dgm:pt modelId="{6E9FEA04-E8D8-4AD7-A940-754BD47CA5A5}" type="pres">
      <dgm:prSet presAssocID="{AEFF12C3-1AF2-4DBC-886F-F99C0540D06B}" presName="rootText" presStyleLbl="node4" presStyleIdx="3" presStyleCnt="20" custScaleX="649183">
        <dgm:presLayoutVars>
          <dgm:chPref val="3"/>
        </dgm:presLayoutVars>
      </dgm:prSet>
      <dgm:spPr/>
      <dgm:t>
        <a:bodyPr/>
        <a:lstStyle/>
        <a:p>
          <a:endParaRPr lang="zh-CN" altLang="en-US"/>
        </a:p>
      </dgm:t>
    </dgm:pt>
    <dgm:pt modelId="{8139561B-4FF3-4767-AA70-CA04309AEAA5}" type="pres">
      <dgm:prSet presAssocID="{AEFF12C3-1AF2-4DBC-886F-F99C0540D06B}" presName="rootConnector" presStyleLbl="node4" presStyleIdx="3" presStyleCnt="20"/>
      <dgm:spPr/>
      <dgm:t>
        <a:bodyPr/>
        <a:lstStyle/>
        <a:p>
          <a:endParaRPr lang="zh-CN" altLang="en-US"/>
        </a:p>
      </dgm:t>
    </dgm:pt>
    <dgm:pt modelId="{D1361315-6303-4BB7-90D2-39C2736A32DA}" type="pres">
      <dgm:prSet presAssocID="{AEFF12C3-1AF2-4DBC-886F-F99C0540D06B}" presName="hierChild4" presStyleCnt="0"/>
      <dgm:spPr/>
    </dgm:pt>
    <dgm:pt modelId="{02CB1C46-A097-4A8C-8014-44F3DDC92B7F}" type="pres">
      <dgm:prSet presAssocID="{AEFF12C3-1AF2-4DBC-886F-F99C0540D06B}" presName="hierChild5" presStyleCnt="0"/>
      <dgm:spPr/>
    </dgm:pt>
    <dgm:pt modelId="{A4DF6904-2508-4944-A7BF-8BE388A6218F}" type="pres">
      <dgm:prSet presAssocID="{8DE21274-EC3A-4239-BFF0-E7939D21D231}" presName="hierChild5" presStyleCnt="0"/>
      <dgm:spPr/>
    </dgm:pt>
    <dgm:pt modelId="{AC619F7B-E4E1-4D9B-8DC0-92970AC79866}" type="pres">
      <dgm:prSet presAssocID="{0BA2AF62-A504-4712-96B2-B1D21435B0CC}" presName="hierChild5" presStyleCnt="0"/>
      <dgm:spPr/>
    </dgm:pt>
    <dgm:pt modelId="{EAF55654-3789-4EC4-9D28-3F75A4D00F95}" type="pres">
      <dgm:prSet presAssocID="{E4A6A3C2-D9BC-4F58-8A3E-B8299C941084}" presName="Name64" presStyleLbl="parChTrans1D3" presStyleIdx="1" presStyleCnt="11"/>
      <dgm:spPr/>
      <dgm:t>
        <a:bodyPr/>
        <a:lstStyle/>
        <a:p>
          <a:endParaRPr lang="zh-CN" altLang="en-US"/>
        </a:p>
      </dgm:t>
    </dgm:pt>
    <dgm:pt modelId="{06564723-747E-4AE4-BFAE-D772A573E309}" type="pres">
      <dgm:prSet presAssocID="{74D32C49-6865-4261-BFBB-194F3BA8FC63}" presName="hierRoot2" presStyleCnt="0">
        <dgm:presLayoutVars>
          <dgm:hierBranch val="init"/>
        </dgm:presLayoutVars>
      </dgm:prSet>
      <dgm:spPr/>
    </dgm:pt>
    <dgm:pt modelId="{C740C295-7562-4E9C-989C-1117301E1279}" type="pres">
      <dgm:prSet presAssocID="{74D32C49-6865-4261-BFBB-194F3BA8FC63}" presName="rootComposite" presStyleCnt="0"/>
      <dgm:spPr/>
    </dgm:pt>
    <dgm:pt modelId="{8B7DE446-ACFF-4A56-AB94-E291ED0B9AF1}" type="pres">
      <dgm:prSet presAssocID="{74D32C49-6865-4261-BFBB-194F3BA8FC63}" presName="rootText" presStyleLbl="node3" presStyleIdx="1" presStyleCnt="11" custScaleX="160098">
        <dgm:presLayoutVars>
          <dgm:chPref val="3"/>
        </dgm:presLayoutVars>
      </dgm:prSet>
      <dgm:spPr/>
      <dgm:t>
        <a:bodyPr/>
        <a:lstStyle/>
        <a:p>
          <a:endParaRPr lang="zh-CN" altLang="en-US"/>
        </a:p>
      </dgm:t>
    </dgm:pt>
    <dgm:pt modelId="{901EBFD4-AB51-4E2B-987C-576FBFEA6287}" type="pres">
      <dgm:prSet presAssocID="{74D32C49-6865-4261-BFBB-194F3BA8FC63}" presName="rootConnector" presStyleLbl="node3" presStyleIdx="1" presStyleCnt="11"/>
      <dgm:spPr/>
      <dgm:t>
        <a:bodyPr/>
        <a:lstStyle/>
        <a:p>
          <a:endParaRPr lang="zh-CN" altLang="en-US"/>
        </a:p>
      </dgm:t>
    </dgm:pt>
    <dgm:pt modelId="{720D091E-4AB0-4FC0-85BB-F4A7FE65DC6D}" type="pres">
      <dgm:prSet presAssocID="{74D32C49-6865-4261-BFBB-194F3BA8FC63}" presName="hierChild4" presStyleCnt="0"/>
      <dgm:spPr/>
    </dgm:pt>
    <dgm:pt modelId="{95E364B0-FAF4-47BD-AEF6-B3AA15499ECC}" type="pres">
      <dgm:prSet presAssocID="{A312C710-4B73-4202-BAC5-9C5F8102F682}" presName="Name64" presStyleLbl="parChTrans1D4" presStyleIdx="4" presStyleCnt="20"/>
      <dgm:spPr/>
      <dgm:t>
        <a:bodyPr/>
        <a:lstStyle/>
        <a:p>
          <a:endParaRPr lang="zh-CN" altLang="en-US"/>
        </a:p>
      </dgm:t>
    </dgm:pt>
    <dgm:pt modelId="{5EB714F9-AC5E-48F2-988E-91AB47FFFB32}" type="pres">
      <dgm:prSet presAssocID="{09D2A944-4D8E-4F41-8AA2-1966B01E2435}" presName="hierRoot2" presStyleCnt="0">
        <dgm:presLayoutVars>
          <dgm:hierBranch val="init"/>
        </dgm:presLayoutVars>
      </dgm:prSet>
      <dgm:spPr/>
    </dgm:pt>
    <dgm:pt modelId="{06EB0F83-25F0-4572-AE02-6707BEB4B87B}" type="pres">
      <dgm:prSet presAssocID="{09D2A944-4D8E-4F41-8AA2-1966B01E2435}" presName="rootComposite" presStyleCnt="0"/>
      <dgm:spPr/>
    </dgm:pt>
    <dgm:pt modelId="{7147F657-A2B7-4BDA-AC99-079FABF8B69B}" type="pres">
      <dgm:prSet presAssocID="{09D2A944-4D8E-4F41-8AA2-1966B01E2435}" presName="rootText" presStyleLbl="node4" presStyleIdx="4" presStyleCnt="20" custScaleX="428257">
        <dgm:presLayoutVars>
          <dgm:chPref val="3"/>
        </dgm:presLayoutVars>
      </dgm:prSet>
      <dgm:spPr/>
      <dgm:t>
        <a:bodyPr/>
        <a:lstStyle/>
        <a:p>
          <a:endParaRPr lang="zh-CN" altLang="en-US"/>
        </a:p>
      </dgm:t>
    </dgm:pt>
    <dgm:pt modelId="{E59A4B64-C0C6-47EA-8EC2-907996E2EF2B}" type="pres">
      <dgm:prSet presAssocID="{09D2A944-4D8E-4F41-8AA2-1966B01E2435}" presName="rootConnector" presStyleLbl="node4" presStyleIdx="4" presStyleCnt="20"/>
      <dgm:spPr/>
      <dgm:t>
        <a:bodyPr/>
        <a:lstStyle/>
        <a:p>
          <a:endParaRPr lang="zh-CN" altLang="en-US"/>
        </a:p>
      </dgm:t>
    </dgm:pt>
    <dgm:pt modelId="{588B781D-0DCA-4445-B63D-BA41EF20CD68}" type="pres">
      <dgm:prSet presAssocID="{09D2A944-4D8E-4F41-8AA2-1966B01E2435}" presName="hierChild4" presStyleCnt="0"/>
      <dgm:spPr/>
    </dgm:pt>
    <dgm:pt modelId="{70669B3A-8D8F-403D-95F6-76345A8CE3AB}" type="pres">
      <dgm:prSet presAssocID="{09D2A944-4D8E-4F41-8AA2-1966B01E2435}" presName="hierChild5" presStyleCnt="0"/>
      <dgm:spPr/>
    </dgm:pt>
    <dgm:pt modelId="{B2E532AC-C8E8-4EB7-88A6-31D9BE07EC9C}" type="pres">
      <dgm:prSet presAssocID="{74D32C49-6865-4261-BFBB-194F3BA8FC63}" presName="hierChild5" presStyleCnt="0"/>
      <dgm:spPr/>
    </dgm:pt>
    <dgm:pt modelId="{68B16B54-F99E-4F16-B5AC-5E8186548C2F}" type="pres">
      <dgm:prSet presAssocID="{2ED4FD3D-2B12-45CD-9F47-B1E4B5FA8793}" presName="Name64" presStyleLbl="parChTrans1D3" presStyleIdx="2" presStyleCnt="11"/>
      <dgm:spPr/>
      <dgm:t>
        <a:bodyPr/>
        <a:lstStyle/>
        <a:p>
          <a:endParaRPr lang="zh-CN" altLang="en-US"/>
        </a:p>
      </dgm:t>
    </dgm:pt>
    <dgm:pt modelId="{55C31F11-9D7E-480B-A79E-74D830C91F9F}" type="pres">
      <dgm:prSet presAssocID="{BBCDB425-20D8-41D8-8414-1FA3D5C61999}" presName="hierRoot2" presStyleCnt="0">
        <dgm:presLayoutVars>
          <dgm:hierBranch val="init"/>
        </dgm:presLayoutVars>
      </dgm:prSet>
      <dgm:spPr/>
    </dgm:pt>
    <dgm:pt modelId="{30419CF9-D29D-4ABB-9BD4-DA94CFB271CA}" type="pres">
      <dgm:prSet presAssocID="{BBCDB425-20D8-41D8-8414-1FA3D5C61999}" presName="rootComposite" presStyleCnt="0"/>
      <dgm:spPr/>
    </dgm:pt>
    <dgm:pt modelId="{61D8E333-ED60-4088-B311-96B94AAA8C17}" type="pres">
      <dgm:prSet presAssocID="{BBCDB425-20D8-41D8-8414-1FA3D5C61999}" presName="rootText" presStyleLbl="node3" presStyleIdx="2" presStyleCnt="11" custScaleX="160098">
        <dgm:presLayoutVars>
          <dgm:chPref val="3"/>
        </dgm:presLayoutVars>
      </dgm:prSet>
      <dgm:spPr/>
      <dgm:t>
        <a:bodyPr/>
        <a:lstStyle/>
        <a:p>
          <a:endParaRPr lang="zh-CN" altLang="en-US"/>
        </a:p>
      </dgm:t>
    </dgm:pt>
    <dgm:pt modelId="{8FDE80ED-BCCA-43D1-9C9B-56234EE3FBE4}" type="pres">
      <dgm:prSet presAssocID="{BBCDB425-20D8-41D8-8414-1FA3D5C61999}" presName="rootConnector" presStyleLbl="node3" presStyleIdx="2" presStyleCnt="11"/>
      <dgm:spPr/>
      <dgm:t>
        <a:bodyPr/>
        <a:lstStyle/>
        <a:p>
          <a:endParaRPr lang="zh-CN" altLang="en-US"/>
        </a:p>
      </dgm:t>
    </dgm:pt>
    <dgm:pt modelId="{D2AE87B9-B766-49E3-9E96-C49D4E184A41}" type="pres">
      <dgm:prSet presAssocID="{BBCDB425-20D8-41D8-8414-1FA3D5C61999}" presName="hierChild4" presStyleCnt="0"/>
      <dgm:spPr/>
    </dgm:pt>
    <dgm:pt modelId="{9A445E7B-6DE3-4634-B4FB-FB1E8C7B4D34}" type="pres">
      <dgm:prSet presAssocID="{998A6F17-C9AE-4990-BE69-2D546957DB4D}" presName="Name64" presStyleLbl="parChTrans1D4" presStyleIdx="5" presStyleCnt="20"/>
      <dgm:spPr/>
      <dgm:t>
        <a:bodyPr/>
        <a:lstStyle/>
        <a:p>
          <a:endParaRPr lang="zh-CN" altLang="en-US"/>
        </a:p>
      </dgm:t>
    </dgm:pt>
    <dgm:pt modelId="{298B7662-0DFE-4DC3-9273-51A5F232811A}" type="pres">
      <dgm:prSet presAssocID="{E484992F-BFBA-44C6-A410-657C71EBCBCA}" presName="hierRoot2" presStyleCnt="0">
        <dgm:presLayoutVars>
          <dgm:hierBranch val="init"/>
        </dgm:presLayoutVars>
      </dgm:prSet>
      <dgm:spPr/>
    </dgm:pt>
    <dgm:pt modelId="{47AAC255-EFFF-417F-AD95-366E1E569097}" type="pres">
      <dgm:prSet presAssocID="{E484992F-BFBA-44C6-A410-657C71EBCBCA}" presName="rootComposite" presStyleCnt="0"/>
      <dgm:spPr/>
    </dgm:pt>
    <dgm:pt modelId="{C42B14A1-A287-4F58-BCF3-3C67804B7034}" type="pres">
      <dgm:prSet presAssocID="{E484992F-BFBA-44C6-A410-657C71EBCBCA}" presName="rootText" presStyleLbl="node4" presStyleIdx="5" presStyleCnt="20" custScaleX="957054" custScaleY="235459">
        <dgm:presLayoutVars>
          <dgm:chPref val="3"/>
        </dgm:presLayoutVars>
      </dgm:prSet>
      <dgm:spPr/>
      <dgm:t>
        <a:bodyPr/>
        <a:lstStyle/>
        <a:p>
          <a:endParaRPr lang="zh-CN" altLang="en-US"/>
        </a:p>
      </dgm:t>
    </dgm:pt>
    <dgm:pt modelId="{E9263F5A-F935-4573-B0D8-05D690103E6E}" type="pres">
      <dgm:prSet presAssocID="{E484992F-BFBA-44C6-A410-657C71EBCBCA}" presName="rootConnector" presStyleLbl="node4" presStyleIdx="5" presStyleCnt="20"/>
      <dgm:spPr/>
      <dgm:t>
        <a:bodyPr/>
        <a:lstStyle/>
        <a:p>
          <a:endParaRPr lang="zh-CN" altLang="en-US"/>
        </a:p>
      </dgm:t>
    </dgm:pt>
    <dgm:pt modelId="{B0BF1BC3-77E1-44A7-8528-63E2EE9AE1DB}" type="pres">
      <dgm:prSet presAssocID="{E484992F-BFBA-44C6-A410-657C71EBCBCA}" presName="hierChild4" presStyleCnt="0"/>
      <dgm:spPr/>
    </dgm:pt>
    <dgm:pt modelId="{837CB191-0208-41B7-B1D5-F654F0EFB68F}" type="pres">
      <dgm:prSet presAssocID="{E484992F-BFBA-44C6-A410-657C71EBCBCA}" presName="hierChild5" presStyleCnt="0"/>
      <dgm:spPr/>
    </dgm:pt>
    <dgm:pt modelId="{A1CD0511-85AF-4C14-9DB7-DFEAEC72A442}" type="pres">
      <dgm:prSet presAssocID="{BBCDB425-20D8-41D8-8414-1FA3D5C61999}" presName="hierChild5" presStyleCnt="0"/>
      <dgm:spPr/>
    </dgm:pt>
    <dgm:pt modelId="{28C0359D-60EA-495E-A7D2-F07FEE9C8BDD}" type="pres">
      <dgm:prSet presAssocID="{853B5E0C-12A1-4EEB-B1C6-AF64C20540CA}" presName="hierChild5" presStyleCnt="0"/>
      <dgm:spPr/>
    </dgm:pt>
    <dgm:pt modelId="{23F12122-225A-4183-A024-C8F09280AD4C}" type="pres">
      <dgm:prSet presAssocID="{6DD46D20-6498-4546-B847-173F6F9DFA6F}" presName="Name64" presStyleLbl="parChTrans1D2" presStyleIdx="1" presStyleCnt="3"/>
      <dgm:spPr/>
      <dgm:t>
        <a:bodyPr/>
        <a:lstStyle/>
        <a:p>
          <a:endParaRPr lang="zh-CN" altLang="en-US"/>
        </a:p>
      </dgm:t>
    </dgm:pt>
    <dgm:pt modelId="{09DD7E50-59A7-46CC-AA2E-712C6194808D}" type="pres">
      <dgm:prSet presAssocID="{9AA8A54A-6C4A-4D79-BB20-A559141A301A}" presName="hierRoot2" presStyleCnt="0">
        <dgm:presLayoutVars>
          <dgm:hierBranch val="init"/>
        </dgm:presLayoutVars>
      </dgm:prSet>
      <dgm:spPr/>
    </dgm:pt>
    <dgm:pt modelId="{C64527D1-5848-4FA4-B2DB-9112F0A53B40}" type="pres">
      <dgm:prSet presAssocID="{9AA8A54A-6C4A-4D79-BB20-A559141A301A}" presName="rootComposite" presStyleCnt="0"/>
      <dgm:spPr/>
    </dgm:pt>
    <dgm:pt modelId="{A77C8C50-2807-4F4F-ABC2-216ACE4032EA}" type="pres">
      <dgm:prSet presAssocID="{9AA8A54A-6C4A-4D79-BB20-A559141A301A}" presName="rootText" presStyleLbl="node2" presStyleIdx="1" presStyleCnt="3" custScaleX="130973">
        <dgm:presLayoutVars>
          <dgm:chPref val="3"/>
        </dgm:presLayoutVars>
      </dgm:prSet>
      <dgm:spPr/>
      <dgm:t>
        <a:bodyPr/>
        <a:lstStyle/>
        <a:p>
          <a:endParaRPr lang="zh-CN" altLang="en-US"/>
        </a:p>
      </dgm:t>
    </dgm:pt>
    <dgm:pt modelId="{D8488DFD-E517-42A7-99D5-5B1190257282}" type="pres">
      <dgm:prSet presAssocID="{9AA8A54A-6C4A-4D79-BB20-A559141A301A}" presName="rootConnector" presStyleLbl="node2" presStyleIdx="1" presStyleCnt="3"/>
      <dgm:spPr/>
      <dgm:t>
        <a:bodyPr/>
        <a:lstStyle/>
        <a:p>
          <a:endParaRPr lang="zh-CN" altLang="en-US"/>
        </a:p>
      </dgm:t>
    </dgm:pt>
    <dgm:pt modelId="{796E5FDD-2868-40B4-8360-0F08636F0BE0}" type="pres">
      <dgm:prSet presAssocID="{9AA8A54A-6C4A-4D79-BB20-A559141A301A}" presName="hierChild4" presStyleCnt="0"/>
      <dgm:spPr/>
    </dgm:pt>
    <dgm:pt modelId="{967C461F-E883-4C50-974B-4AA13B7D9B52}" type="pres">
      <dgm:prSet presAssocID="{557F2088-CC44-4CCF-A50D-9013952C790B}" presName="Name64" presStyleLbl="parChTrans1D3" presStyleIdx="3" presStyleCnt="11"/>
      <dgm:spPr/>
      <dgm:t>
        <a:bodyPr/>
        <a:lstStyle/>
        <a:p>
          <a:endParaRPr lang="zh-CN" altLang="en-US"/>
        </a:p>
      </dgm:t>
    </dgm:pt>
    <dgm:pt modelId="{147B2D30-A793-4EEA-9AC3-9E4D52F0CCFC}" type="pres">
      <dgm:prSet presAssocID="{9F622AA8-3F7A-4F92-B14E-A6833C4D9764}" presName="hierRoot2" presStyleCnt="0">
        <dgm:presLayoutVars>
          <dgm:hierBranch val="init"/>
        </dgm:presLayoutVars>
      </dgm:prSet>
      <dgm:spPr/>
    </dgm:pt>
    <dgm:pt modelId="{A3B4DAD0-2097-4FFB-A7B8-C8F110CE9C41}" type="pres">
      <dgm:prSet presAssocID="{9F622AA8-3F7A-4F92-B14E-A6833C4D9764}" presName="rootComposite" presStyleCnt="0"/>
      <dgm:spPr/>
    </dgm:pt>
    <dgm:pt modelId="{16C5F0D7-AC72-46C0-903C-62A934B3B175}" type="pres">
      <dgm:prSet presAssocID="{9F622AA8-3F7A-4F92-B14E-A6833C4D9764}" presName="rootText" presStyleLbl="node3" presStyleIdx="3" presStyleCnt="11" custScaleX="160098">
        <dgm:presLayoutVars>
          <dgm:chPref val="3"/>
        </dgm:presLayoutVars>
      </dgm:prSet>
      <dgm:spPr/>
      <dgm:t>
        <a:bodyPr/>
        <a:lstStyle/>
        <a:p>
          <a:endParaRPr lang="zh-CN" altLang="en-US"/>
        </a:p>
      </dgm:t>
    </dgm:pt>
    <dgm:pt modelId="{77DAC764-A9CF-4680-BAEA-09BDEA7C19C8}" type="pres">
      <dgm:prSet presAssocID="{9F622AA8-3F7A-4F92-B14E-A6833C4D9764}" presName="rootConnector" presStyleLbl="node3" presStyleIdx="3" presStyleCnt="11"/>
      <dgm:spPr/>
      <dgm:t>
        <a:bodyPr/>
        <a:lstStyle/>
        <a:p>
          <a:endParaRPr lang="zh-CN" altLang="en-US"/>
        </a:p>
      </dgm:t>
    </dgm:pt>
    <dgm:pt modelId="{AB7A74CE-F760-4F16-85CB-C70439E0FD08}" type="pres">
      <dgm:prSet presAssocID="{9F622AA8-3F7A-4F92-B14E-A6833C4D9764}" presName="hierChild4" presStyleCnt="0"/>
      <dgm:spPr/>
    </dgm:pt>
    <dgm:pt modelId="{E962C363-D349-4653-9797-54E1C4E34B4D}" type="pres">
      <dgm:prSet presAssocID="{0667C643-A7A2-48C8-81B7-91293F2D237A}" presName="Name64" presStyleLbl="parChTrans1D4" presStyleIdx="6" presStyleCnt="20"/>
      <dgm:spPr/>
      <dgm:t>
        <a:bodyPr/>
        <a:lstStyle/>
        <a:p>
          <a:endParaRPr lang="zh-CN" altLang="en-US"/>
        </a:p>
      </dgm:t>
    </dgm:pt>
    <dgm:pt modelId="{3C9DF6AA-01D1-4AD8-A83B-A3D6AED2F022}" type="pres">
      <dgm:prSet presAssocID="{94351B7A-A8E3-4984-B8F0-0BB867DC9B1D}" presName="hierRoot2" presStyleCnt="0">
        <dgm:presLayoutVars>
          <dgm:hierBranch val="init"/>
        </dgm:presLayoutVars>
      </dgm:prSet>
      <dgm:spPr/>
    </dgm:pt>
    <dgm:pt modelId="{FA051CFE-A19D-4BB5-8529-374E22C3887A}" type="pres">
      <dgm:prSet presAssocID="{94351B7A-A8E3-4984-B8F0-0BB867DC9B1D}" presName="rootComposite" presStyleCnt="0"/>
      <dgm:spPr/>
    </dgm:pt>
    <dgm:pt modelId="{E504EBBB-FAEC-4E14-AE4A-57E7F4FBABC4}" type="pres">
      <dgm:prSet presAssocID="{94351B7A-A8E3-4984-B8F0-0BB867DC9B1D}" presName="rootText" presStyleLbl="node4" presStyleIdx="6" presStyleCnt="20" custScaleX="957054">
        <dgm:presLayoutVars>
          <dgm:chPref val="3"/>
        </dgm:presLayoutVars>
      </dgm:prSet>
      <dgm:spPr/>
      <dgm:t>
        <a:bodyPr/>
        <a:lstStyle/>
        <a:p>
          <a:endParaRPr lang="zh-CN" altLang="en-US"/>
        </a:p>
      </dgm:t>
    </dgm:pt>
    <dgm:pt modelId="{1E087D7A-5984-4A6C-8ACF-F9EF88856E4A}" type="pres">
      <dgm:prSet presAssocID="{94351B7A-A8E3-4984-B8F0-0BB867DC9B1D}" presName="rootConnector" presStyleLbl="node4" presStyleIdx="6" presStyleCnt="20"/>
      <dgm:spPr/>
      <dgm:t>
        <a:bodyPr/>
        <a:lstStyle/>
        <a:p>
          <a:endParaRPr lang="zh-CN" altLang="en-US"/>
        </a:p>
      </dgm:t>
    </dgm:pt>
    <dgm:pt modelId="{14EB3400-F6B4-48DF-B532-B7425AE70F28}" type="pres">
      <dgm:prSet presAssocID="{94351B7A-A8E3-4984-B8F0-0BB867DC9B1D}" presName="hierChild4" presStyleCnt="0"/>
      <dgm:spPr/>
    </dgm:pt>
    <dgm:pt modelId="{517CA807-9DF2-4704-AE89-49A26D180F10}" type="pres">
      <dgm:prSet presAssocID="{94351B7A-A8E3-4984-B8F0-0BB867DC9B1D}" presName="hierChild5" presStyleCnt="0"/>
      <dgm:spPr/>
    </dgm:pt>
    <dgm:pt modelId="{88304CB3-19B1-405A-8CB5-834A64B85281}" type="pres">
      <dgm:prSet presAssocID="{9F622AA8-3F7A-4F92-B14E-A6833C4D9764}" presName="hierChild5" presStyleCnt="0"/>
      <dgm:spPr/>
    </dgm:pt>
    <dgm:pt modelId="{5C51A464-4CBF-4F34-B075-58133425BEFB}" type="pres">
      <dgm:prSet presAssocID="{50BA3629-D600-46E2-ABC8-6146CFF6F772}" presName="Name64" presStyleLbl="parChTrans1D3" presStyleIdx="4" presStyleCnt="11"/>
      <dgm:spPr/>
      <dgm:t>
        <a:bodyPr/>
        <a:lstStyle/>
        <a:p>
          <a:endParaRPr lang="zh-CN" altLang="en-US"/>
        </a:p>
      </dgm:t>
    </dgm:pt>
    <dgm:pt modelId="{8706ACBD-27E8-45B9-9680-E051C962DD85}" type="pres">
      <dgm:prSet presAssocID="{3648477E-C4E4-4049-878D-141451252574}" presName="hierRoot2" presStyleCnt="0">
        <dgm:presLayoutVars>
          <dgm:hierBranch val="init"/>
        </dgm:presLayoutVars>
      </dgm:prSet>
      <dgm:spPr/>
    </dgm:pt>
    <dgm:pt modelId="{EF326F34-6B7C-4EB1-A493-5931C59DBBC4}" type="pres">
      <dgm:prSet presAssocID="{3648477E-C4E4-4049-878D-141451252574}" presName="rootComposite" presStyleCnt="0"/>
      <dgm:spPr/>
    </dgm:pt>
    <dgm:pt modelId="{108EDC75-408D-47FA-A2AD-8802FC424081}" type="pres">
      <dgm:prSet presAssocID="{3648477E-C4E4-4049-878D-141451252574}" presName="rootText" presStyleLbl="node3" presStyleIdx="4" presStyleCnt="11" custScaleX="160098">
        <dgm:presLayoutVars>
          <dgm:chPref val="3"/>
        </dgm:presLayoutVars>
      </dgm:prSet>
      <dgm:spPr/>
      <dgm:t>
        <a:bodyPr/>
        <a:lstStyle/>
        <a:p>
          <a:endParaRPr lang="zh-CN" altLang="en-US"/>
        </a:p>
      </dgm:t>
    </dgm:pt>
    <dgm:pt modelId="{C9160C0C-A3FF-47AE-9A3D-562DF979DAE6}" type="pres">
      <dgm:prSet presAssocID="{3648477E-C4E4-4049-878D-141451252574}" presName="rootConnector" presStyleLbl="node3" presStyleIdx="4" presStyleCnt="11"/>
      <dgm:spPr/>
      <dgm:t>
        <a:bodyPr/>
        <a:lstStyle/>
        <a:p>
          <a:endParaRPr lang="zh-CN" altLang="en-US"/>
        </a:p>
      </dgm:t>
    </dgm:pt>
    <dgm:pt modelId="{E8B298C6-084D-4BF7-911B-2F65DB741A68}" type="pres">
      <dgm:prSet presAssocID="{3648477E-C4E4-4049-878D-141451252574}" presName="hierChild4" presStyleCnt="0"/>
      <dgm:spPr/>
    </dgm:pt>
    <dgm:pt modelId="{8081F959-A6F1-4067-9FDE-1924BCAFE6D2}" type="pres">
      <dgm:prSet presAssocID="{39EB3435-7FCA-479A-8E86-60B54FFC19AD}" presName="Name64" presStyleLbl="parChTrans1D4" presStyleIdx="7" presStyleCnt="20"/>
      <dgm:spPr/>
      <dgm:t>
        <a:bodyPr/>
        <a:lstStyle/>
        <a:p>
          <a:endParaRPr lang="zh-CN" altLang="en-US"/>
        </a:p>
      </dgm:t>
    </dgm:pt>
    <dgm:pt modelId="{4B09AF62-4646-45BB-927C-78FFF5FEC011}" type="pres">
      <dgm:prSet presAssocID="{9CB33C5A-6B8E-4161-9989-7D8B5BE13B9D}" presName="hierRoot2" presStyleCnt="0">
        <dgm:presLayoutVars>
          <dgm:hierBranch val="init"/>
        </dgm:presLayoutVars>
      </dgm:prSet>
      <dgm:spPr/>
    </dgm:pt>
    <dgm:pt modelId="{652C4F90-023F-4964-A6AA-616B91F369BE}" type="pres">
      <dgm:prSet presAssocID="{9CB33C5A-6B8E-4161-9989-7D8B5BE13B9D}" presName="rootComposite" presStyleCnt="0"/>
      <dgm:spPr/>
    </dgm:pt>
    <dgm:pt modelId="{BBB6F106-E33F-4A8C-9458-C9896B4593B1}" type="pres">
      <dgm:prSet presAssocID="{9CB33C5A-6B8E-4161-9989-7D8B5BE13B9D}" presName="rootText" presStyleLbl="node4" presStyleIdx="7" presStyleCnt="20" custScaleX="432699">
        <dgm:presLayoutVars>
          <dgm:chPref val="3"/>
        </dgm:presLayoutVars>
      </dgm:prSet>
      <dgm:spPr/>
      <dgm:t>
        <a:bodyPr/>
        <a:lstStyle/>
        <a:p>
          <a:endParaRPr lang="zh-CN" altLang="en-US"/>
        </a:p>
      </dgm:t>
    </dgm:pt>
    <dgm:pt modelId="{AE2F371B-4069-4E18-AAD9-D6EB2E1FA13C}" type="pres">
      <dgm:prSet presAssocID="{9CB33C5A-6B8E-4161-9989-7D8B5BE13B9D}" presName="rootConnector" presStyleLbl="node4" presStyleIdx="7" presStyleCnt="20"/>
      <dgm:spPr/>
      <dgm:t>
        <a:bodyPr/>
        <a:lstStyle/>
        <a:p>
          <a:endParaRPr lang="zh-CN" altLang="en-US"/>
        </a:p>
      </dgm:t>
    </dgm:pt>
    <dgm:pt modelId="{0DF5F31D-EC5C-4BC8-A003-5A929594DD64}" type="pres">
      <dgm:prSet presAssocID="{9CB33C5A-6B8E-4161-9989-7D8B5BE13B9D}" presName="hierChild4" presStyleCnt="0"/>
      <dgm:spPr/>
    </dgm:pt>
    <dgm:pt modelId="{A42C5FFA-2961-4D0D-B972-7E98839A7CFF}" type="pres">
      <dgm:prSet presAssocID="{9CB33C5A-6B8E-4161-9989-7D8B5BE13B9D}" presName="hierChild5" presStyleCnt="0"/>
      <dgm:spPr/>
    </dgm:pt>
    <dgm:pt modelId="{057E2ABC-1B45-4194-97AA-2AE2E2BF78F3}" type="pres">
      <dgm:prSet presAssocID="{3648477E-C4E4-4049-878D-141451252574}" presName="hierChild5" presStyleCnt="0"/>
      <dgm:spPr/>
    </dgm:pt>
    <dgm:pt modelId="{952C8876-C1A9-4DA2-A542-F9DE615D9733}" type="pres">
      <dgm:prSet presAssocID="{4618707F-0468-4087-98CB-4437CF73C81C}" presName="Name64" presStyleLbl="parChTrans1D3" presStyleIdx="5" presStyleCnt="11"/>
      <dgm:spPr/>
      <dgm:t>
        <a:bodyPr/>
        <a:lstStyle/>
        <a:p>
          <a:endParaRPr lang="zh-CN" altLang="en-US"/>
        </a:p>
      </dgm:t>
    </dgm:pt>
    <dgm:pt modelId="{53DC0800-BFA8-4C2D-847A-097C7389C110}" type="pres">
      <dgm:prSet presAssocID="{BCD22E16-3310-4DF1-BBE6-806434F0ED75}" presName="hierRoot2" presStyleCnt="0">
        <dgm:presLayoutVars>
          <dgm:hierBranch val="init"/>
        </dgm:presLayoutVars>
      </dgm:prSet>
      <dgm:spPr/>
    </dgm:pt>
    <dgm:pt modelId="{06ECFB06-FCBA-4180-B42A-5378749CD15B}" type="pres">
      <dgm:prSet presAssocID="{BCD22E16-3310-4DF1-BBE6-806434F0ED75}" presName="rootComposite" presStyleCnt="0"/>
      <dgm:spPr/>
    </dgm:pt>
    <dgm:pt modelId="{3A315E2E-A30E-4C88-9D11-18AB69FEFBD0}" type="pres">
      <dgm:prSet presAssocID="{BCD22E16-3310-4DF1-BBE6-806434F0ED75}" presName="rootText" presStyleLbl="node3" presStyleIdx="5" presStyleCnt="11" custScaleX="160098">
        <dgm:presLayoutVars>
          <dgm:chPref val="3"/>
        </dgm:presLayoutVars>
      </dgm:prSet>
      <dgm:spPr/>
      <dgm:t>
        <a:bodyPr/>
        <a:lstStyle/>
        <a:p>
          <a:endParaRPr lang="zh-CN" altLang="en-US"/>
        </a:p>
      </dgm:t>
    </dgm:pt>
    <dgm:pt modelId="{FC8A74C8-ACC4-43D1-A2AD-44A7BCCCF091}" type="pres">
      <dgm:prSet presAssocID="{BCD22E16-3310-4DF1-BBE6-806434F0ED75}" presName="rootConnector" presStyleLbl="node3" presStyleIdx="5" presStyleCnt="11"/>
      <dgm:spPr/>
      <dgm:t>
        <a:bodyPr/>
        <a:lstStyle/>
        <a:p>
          <a:endParaRPr lang="zh-CN" altLang="en-US"/>
        </a:p>
      </dgm:t>
    </dgm:pt>
    <dgm:pt modelId="{21891AEB-02B0-482D-9C08-2BFF17D6988E}" type="pres">
      <dgm:prSet presAssocID="{BCD22E16-3310-4DF1-BBE6-806434F0ED75}" presName="hierChild4" presStyleCnt="0"/>
      <dgm:spPr/>
    </dgm:pt>
    <dgm:pt modelId="{E20A651F-8BB1-414E-9A01-2D1062B4960E}" type="pres">
      <dgm:prSet presAssocID="{AE2FE0E2-7846-4187-8F9D-DC437513E0E5}" presName="Name64" presStyleLbl="parChTrans1D4" presStyleIdx="8" presStyleCnt="20"/>
      <dgm:spPr/>
      <dgm:t>
        <a:bodyPr/>
        <a:lstStyle/>
        <a:p>
          <a:endParaRPr lang="zh-CN" altLang="en-US"/>
        </a:p>
      </dgm:t>
    </dgm:pt>
    <dgm:pt modelId="{7E450FBA-EFDC-4670-9014-0A6CA0E731B6}" type="pres">
      <dgm:prSet presAssocID="{22311CDB-D2F4-41AA-94E0-FE21EE7FC302}" presName="hierRoot2" presStyleCnt="0">
        <dgm:presLayoutVars>
          <dgm:hierBranch val="init"/>
        </dgm:presLayoutVars>
      </dgm:prSet>
      <dgm:spPr/>
    </dgm:pt>
    <dgm:pt modelId="{E58E2804-0432-42D4-8034-5384A362705B}" type="pres">
      <dgm:prSet presAssocID="{22311CDB-D2F4-41AA-94E0-FE21EE7FC302}" presName="rootComposite" presStyleCnt="0"/>
      <dgm:spPr/>
    </dgm:pt>
    <dgm:pt modelId="{FDF7C46A-0F04-4D07-8DF4-67F9AD712602}" type="pres">
      <dgm:prSet presAssocID="{22311CDB-D2F4-41AA-94E0-FE21EE7FC302}" presName="rootText" presStyleLbl="node4" presStyleIdx="8" presStyleCnt="20" custScaleX="434325">
        <dgm:presLayoutVars>
          <dgm:chPref val="3"/>
        </dgm:presLayoutVars>
      </dgm:prSet>
      <dgm:spPr/>
      <dgm:t>
        <a:bodyPr/>
        <a:lstStyle/>
        <a:p>
          <a:endParaRPr lang="zh-CN" altLang="en-US"/>
        </a:p>
      </dgm:t>
    </dgm:pt>
    <dgm:pt modelId="{CCE93B8F-E5A1-42E8-89C3-BD522BB2F2FC}" type="pres">
      <dgm:prSet presAssocID="{22311CDB-D2F4-41AA-94E0-FE21EE7FC302}" presName="rootConnector" presStyleLbl="node4" presStyleIdx="8" presStyleCnt="20"/>
      <dgm:spPr/>
      <dgm:t>
        <a:bodyPr/>
        <a:lstStyle/>
        <a:p>
          <a:endParaRPr lang="zh-CN" altLang="en-US"/>
        </a:p>
      </dgm:t>
    </dgm:pt>
    <dgm:pt modelId="{09B25BA8-6447-4551-B9C1-DD7DF58DF439}" type="pres">
      <dgm:prSet presAssocID="{22311CDB-D2F4-41AA-94E0-FE21EE7FC302}" presName="hierChild4" presStyleCnt="0"/>
      <dgm:spPr/>
    </dgm:pt>
    <dgm:pt modelId="{3032A3A1-8E60-41BC-97C3-35C9D750CA2C}" type="pres">
      <dgm:prSet presAssocID="{22311CDB-D2F4-41AA-94E0-FE21EE7FC302}" presName="hierChild5" presStyleCnt="0"/>
      <dgm:spPr/>
    </dgm:pt>
    <dgm:pt modelId="{2F7DA991-C3BD-49E6-ACF8-627284D49A72}" type="pres">
      <dgm:prSet presAssocID="{BCD22E16-3310-4DF1-BBE6-806434F0ED75}" presName="hierChild5" presStyleCnt="0"/>
      <dgm:spPr/>
    </dgm:pt>
    <dgm:pt modelId="{81BEE063-6175-428B-AFA6-EEC63BBB3B44}" type="pres">
      <dgm:prSet presAssocID="{08F0D503-AA52-4C46-9A3B-A40DD3B8E9BF}" presName="Name64" presStyleLbl="parChTrans1D3" presStyleIdx="6" presStyleCnt="11"/>
      <dgm:spPr/>
      <dgm:t>
        <a:bodyPr/>
        <a:lstStyle/>
        <a:p>
          <a:endParaRPr lang="zh-CN" altLang="en-US"/>
        </a:p>
      </dgm:t>
    </dgm:pt>
    <dgm:pt modelId="{DB1E7A36-5718-4D07-965D-ADDA20427604}" type="pres">
      <dgm:prSet presAssocID="{3FC7481B-F982-48FA-BED7-483257F70FD1}" presName="hierRoot2" presStyleCnt="0">
        <dgm:presLayoutVars>
          <dgm:hierBranch val="init"/>
        </dgm:presLayoutVars>
      </dgm:prSet>
      <dgm:spPr/>
    </dgm:pt>
    <dgm:pt modelId="{51830D64-6135-4094-A80A-226520D43B82}" type="pres">
      <dgm:prSet presAssocID="{3FC7481B-F982-48FA-BED7-483257F70FD1}" presName="rootComposite" presStyleCnt="0"/>
      <dgm:spPr/>
    </dgm:pt>
    <dgm:pt modelId="{9FCE650A-74D8-4B24-8E57-07E65982ECD0}" type="pres">
      <dgm:prSet presAssocID="{3FC7481B-F982-48FA-BED7-483257F70FD1}" presName="rootText" presStyleLbl="node3" presStyleIdx="6" presStyleCnt="11" custScaleX="160098">
        <dgm:presLayoutVars>
          <dgm:chPref val="3"/>
        </dgm:presLayoutVars>
      </dgm:prSet>
      <dgm:spPr/>
      <dgm:t>
        <a:bodyPr/>
        <a:lstStyle/>
        <a:p>
          <a:endParaRPr lang="zh-CN" altLang="en-US"/>
        </a:p>
      </dgm:t>
    </dgm:pt>
    <dgm:pt modelId="{E4F85E48-7D7C-4EF7-9C77-E4EBB111AAC4}" type="pres">
      <dgm:prSet presAssocID="{3FC7481B-F982-48FA-BED7-483257F70FD1}" presName="rootConnector" presStyleLbl="node3" presStyleIdx="6" presStyleCnt="11"/>
      <dgm:spPr/>
      <dgm:t>
        <a:bodyPr/>
        <a:lstStyle/>
        <a:p>
          <a:endParaRPr lang="zh-CN" altLang="en-US"/>
        </a:p>
      </dgm:t>
    </dgm:pt>
    <dgm:pt modelId="{E2B9A209-9DAD-4812-AFAC-A2299A72B54D}" type="pres">
      <dgm:prSet presAssocID="{3FC7481B-F982-48FA-BED7-483257F70FD1}" presName="hierChild4" presStyleCnt="0"/>
      <dgm:spPr/>
    </dgm:pt>
    <dgm:pt modelId="{BA772263-BF82-48F8-ADA7-9E822DAC2FF6}" type="pres">
      <dgm:prSet presAssocID="{5E42514C-D0CD-486A-B9AE-C15ACFAC31AE}" presName="Name64" presStyleLbl="parChTrans1D4" presStyleIdx="9" presStyleCnt="20"/>
      <dgm:spPr/>
      <dgm:t>
        <a:bodyPr/>
        <a:lstStyle/>
        <a:p>
          <a:endParaRPr lang="zh-CN" altLang="en-US"/>
        </a:p>
      </dgm:t>
    </dgm:pt>
    <dgm:pt modelId="{C07E2F3A-3070-4EFF-A50A-7D75DC6C91FA}" type="pres">
      <dgm:prSet presAssocID="{535144EE-80AE-4827-8EE7-D8305FFF8CB9}" presName="hierRoot2" presStyleCnt="0">
        <dgm:presLayoutVars>
          <dgm:hierBranch val="init"/>
        </dgm:presLayoutVars>
      </dgm:prSet>
      <dgm:spPr/>
    </dgm:pt>
    <dgm:pt modelId="{F0FF5860-4A95-4906-9D61-534DDED015A8}" type="pres">
      <dgm:prSet presAssocID="{535144EE-80AE-4827-8EE7-D8305FFF8CB9}" presName="rootComposite" presStyleCnt="0"/>
      <dgm:spPr/>
    </dgm:pt>
    <dgm:pt modelId="{D396AE7D-9BC2-42EC-93D7-783806BBFF62}" type="pres">
      <dgm:prSet presAssocID="{535144EE-80AE-4827-8EE7-D8305FFF8CB9}" presName="rootText" presStyleLbl="node4" presStyleIdx="9" presStyleCnt="20" custScaleX="432699">
        <dgm:presLayoutVars>
          <dgm:chPref val="3"/>
        </dgm:presLayoutVars>
      </dgm:prSet>
      <dgm:spPr/>
      <dgm:t>
        <a:bodyPr/>
        <a:lstStyle/>
        <a:p>
          <a:endParaRPr lang="zh-CN" altLang="en-US"/>
        </a:p>
      </dgm:t>
    </dgm:pt>
    <dgm:pt modelId="{F9C5DA38-55A3-478D-96F2-08FE36070C40}" type="pres">
      <dgm:prSet presAssocID="{535144EE-80AE-4827-8EE7-D8305FFF8CB9}" presName="rootConnector" presStyleLbl="node4" presStyleIdx="9" presStyleCnt="20"/>
      <dgm:spPr/>
      <dgm:t>
        <a:bodyPr/>
        <a:lstStyle/>
        <a:p>
          <a:endParaRPr lang="zh-CN" altLang="en-US"/>
        </a:p>
      </dgm:t>
    </dgm:pt>
    <dgm:pt modelId="{388CF368-2CD0-46CF-87E7-0617C6469468}" type="pres">
      <dgm:prSet presAssocID="{535144EE-80AE-4827-8EE7-D8305FFF8CB9}" presName="hierChild4" presStyleCnt="0"/>
      <dgm:spPr/>
    </dgm:pt>
    <dgm:pt modelId="{2204C169-36C7-4BE6-807D-0E7EAB120C07}" type="pres">
      <dgm:prSet presAssocID="{535144EE-80AE-4827-8EE7-D8305FFF8CB9}" presName="hierChild5" presStyleCnt="0"/>
      <dgm:spPr/>
    </dgm:pt>
    <dgm:pt modelId="{7D2842EA-B0EA-44CE-B9D1-FD156C5C076B}" type="pres">
      <dgm:prSet presAssocID="{3FC7481B-F982-48FA-BED7-483257F70FD1}" presName="hierChild5" presStyleCnt="0"/>
      <dgm:spPr/>
    </dgm:pt>
    <dgm:pt modelId="{A849209B-A0F8-4367-BD32-D7C10998D968}" type="pres">
      <dgm:prSet presAssocID="{9AA8A54A-6C4A-4D79-BB20-A559141A301A}" presName="hierChild5" presStyleCnt="0"/>
      <dgm:spPr/>
    </dgm:pt>
    <dgm:pt modelId="{A57994E0-0B37-4F10-B117-9D9AED0B1DE5}" type="pres">
      <dgm:prSet presAssocID="{F9299469-1C37-4533-9792-CA0673EEA12F}" presName="Name64" presStyleLbl="parChTrans1D2" presStyleIdx="2" presStyleCnt="3"/>
      <dgm:spPr/>
      <dgm:t>
        <a:bodyPr/>
        <a:lstStyle/>
        <a:p>
          <a:endParaRPr lang="zh-CN" altLang="en-US"/>
        </a:p>
      </dgm:t>
    </dgm:pt>
    <dgm:pt modelId="{163F7A7D-C83D-4A01-8DEB-118603BBB0DD}" type="pres">
      <dgm:prSet presAssocID="{37027072-8E04-48C2-89E4-4750EE4D52DF}" presName="hierRoot2" presStyleCnt="0">
        <dgm:presLayoutVars>
          <dgm:hierBranch val="init"/>
        </dgm:presLayoutVars>
      </dgm:prSet>
      <dgm:spPr/>
    </dgm:pt>
    <dgm:pt modelId="{62ED1FA6-C939-4DB0-8333-92C8850022F0}" type="pres">
      <dgm:prSet presAssocID="{37027072-8E04-48C2-89E4-4750EE4D52DF}" presName="rootComposite" presStyleCnt="0"/>
      <dgm:spPr/>
    </dgm:pt>
    <dgm:pt modelId="{3E1313DD-7634-4D14-BB4C-FEB881BAB005}" type="pres">
      <dgm:prSet presAssocID="{37027072-8E04-48C2-89E4-4750EE4D52DF}" presName="rootText" presStyleLbl="node2" presStyleIdx="2" presStyleCnt="3" custScaleX="130973">
        <dgm:presLayoutVars>
          <dgm:chPref val="3"/>
        </dgm:presLayoutVars>
      </dgm:prSet>
      <dgm:spPr/>
      <dgm:t>
        <a:bodyPr/>
        <a:lstStyle/>
        <a:p>
          <a:endParaRPr lang="zh-CN" altLang="en-US"/>
        </a:p>
      </dgm:t>
    </dgm:pt>
    <dgm:pt modelId="{8BEAC5CE-BEA5-4243-9D52-38BB385F69DF}" type="pres">
      <dgm:prSet presAssocID="{37027072-8E04-48C2-89E4-4750EE4D52DF}" presName="rootConnector" presStyleLbl="node2" presStyleIdx="2" presStyleCnt="3"/>
      <dgm:spPr/>
      <dgm:t>
        <a:bodyPr/>
        <a:lstStyle/>
        <a:p>
          <a:endParaRPr lang="zh-CN" altLang="en-US"/>
        </a:p>
      </dgm:t>
    </dgm:pt>
    <dgm:pt modelId="{877CB2F7-B7CC-4802-87D0-95554AA8DBC1}" type="pres">
      <dgm:prSet presAssocID="{37027072-8E04-48C2-89E4-4750EE4D52DF}" presName="hierChild4" presStyleCnt="0"/>
      <dgm:spPr/>
    </dgm:pt>
    <dgm:pt modelId="{23FCAAD5-7281-4AC0-A095-56D4507DEDE8}" type="pres">
      <dgm:prSet presAssocID="{3DD71786-0873-4900-802F-EB563983BEC5}" presName="Name64" presStyleLbl="parChTrans1D3" presStyleIdx="7" presStyleCnt="11"/>
      <dgm:spPr/>
      <dgm:t>
        <a:bodyPr/>
        <a:lstStyle/>
        <a:p>
          <a:endParaRPr lang="zh-CN" altLang="en-US"/>
        </a:p>
      </dgm:t>
    </dgm:pt>
    <dgm:pt modelId="{398D1E38-39AB-4E90-9C96-3788D376E46E}" type="pres">
      <dgm:prSet presAssocID="{2D132C7A-E122-40D0-BF79-AC9CEC623679}" presName="hierRoot2" presStyleCnt="0">
        <dgm:presLayoutVars>
          <dgm:hierBranch val="init"/>
        </dgm:presLayoutVars>
      </dgm:prSet>
      <dgm:spPr/>
    </dgm:pt>
    <dgm:pt modelId="{A8CA75DD-4D0B-413F-8463-57E37686DFD9}" type="pres">
      <dgm:prSet presAssocID="{2D132C7A-E122-40D0-BF79-AC9CEC623679}" presName="rootComposite" presStyleCnt="0"/>
      <dgm:spPr/>
    </dgm:pt>
    <dgm:pt modelId="{AF59BC77-3A3C-489B-8D7E-1ED7A50CC31E}" type="pres">
      <dgm:prSet presAssocID="{2D132C7A-E122-40D0-BF79-AC9CEC623679}" presName="rootText" presStyleLbl="node3" presStyleIdx="7" presStyleCnt="11" custScaleX="160098">
        <dgm:presLayoutVars>
          <dgm:chPref val="3"/>
        </dgm:presLayoutVars>
      </dgm:prSet>
      <dgm:spPr/>
      <dgm:t>
        <a:bodyPr/>
        <a:lstStyle/>
        <a:p>
          <a:endParaRPr lang="zh-CN" altLang="en-US"/>
        </a:p>
      </dgm:t>
    </dgm:pt>
    <dgm:pt modelId="{0F0610CE-1B45-4832-B617-1B0FA259EE30}" type="pres">
      <dgm:prSet presAssocID="{2D132C7A-E122-40D0-BF79-AC9CEC623679}" presName="rootConnector" presStyleLbl="node3" presStyleIdx="7" presStyleCnt="11"/>
      <dgm:spPr/>
      <dgm:t>
        <a:bodyPr/>
        <a:lstStyle/>
        <a:p>
          <a:endParaRPr lang="zh-CN" altLang="en-US"/>
        </a:p>
      </dgm:t>
    </dgm:pt>
    <dgm:pt modelId="{60CBBB53-1BDA-444C-82CD-84C6DA6EEDD5}" type="pres">
      <dgm:prSet presAssocID="{2D132C7A-E122-40D0-BF79-AC9CEC623679}" presName="hierChild4" presStyleCnt="0"/>
      <dgm:spPr/>
    </dgm:pt>
    <dgm:pt modelId="{29642599-30CC-4218-8E6E-4DD53763BD29}" type="pres">
      <dgm:prSet presAssocID="{44B60BB5-44F2-4366-ADC5-6C9C3F0CC6FA}" presName="Name64" presStyleLbl="parChTrans1D4" presStyleIdx="10" presStyleCnt="20"/>
      <dgm:spPr/>
      <dgm:t>
        <a:bodyPr/>
        <a:lstStyle/>
        <a:p>
          <a:endParaRPr lang="zh-CN" altLang="en-US"/>
        </a:p>
      </dgm:t>
    </dgm:pt>
    <dgm:pt modelId="{552D1EAF-B244-4E24-B47D-AFC4DB1B85C0}" type="pres">
      <dgm:prSet presAssocID="{370C9906-4435-4911-BBE4-A135CF8BF06E}" presName="hierRoot2" presStyleCnt="0">
        <dgm:presLayoutVars>
          <dgm:hierBranch val="init"/>
        </dgm:presLayoutVars>
      </dgm:prSet>
      <dgm:spPr/>
    </dgm:pt>
    <dgm:pt modelId="{8213092C-52B4-4502-8824-7387EDC5557D}" type="pres">
      <dgm:prSet presAssocID="{370C9906-4435-4911-BBE4-A135CF8BF06E}" presName="rootComposite" presStyleCnt="0"/>
      <dgm:spPr/>
    </dgm:pt>
    <dgm:pt modelId="{5CA81547-1A0C-4E67-8681-5D37098191F4}" type="pres">
      <dgm:prSet presAssocID="{370C9906-4435-4911-BBE4-A135CF8BF06E}" presName="rootText" presStyleLbl="node4" presStyleIdx="10" presStyleCnt="20" custScaleX="434325">
        <dgm:presLayoutVars>
          <dgm:chPref val="3"/>
        </dgm:presLayoutVars>
      </dgm:prSet>
      <dgm:spPr/>
      <dgm:t>
        <a:bodyPr/>
        <a:lstStyle/>
        <a:p>
          <a:endParaRPr lang="zh-CN" altLang="en-US"/>
        </a:p>
      </dgm:t>
    </dgm:pt>
    <dgm:pt modelId="{99C58DC6-745E-45ED-92E4-13177C4C35EF}" type="pres">
      <dgm:prSet presAssocID="{370C9906-4435-4911-BBE4-A135CF8BF06E}" presName="rootConnector" presStyleLbl="node4" presStyleIdx="10" presStyleCnt="20"/>
      <dgm:spPr/>
      <dgm:t>
        <a:bodyPr/>
        <a:lstStyle/>
        <a:p>
          <a:endParaRPr lang="zh-CN" altLang="en-US"/>
        </a:p>
      </dgm:t>
    </dgm:pt>
    <dgm:pt modelId="{F0E9719C-B33A-4387-814B-88174D6FE1A1}" type="pres">
      <dgm:prSet presAssocID="{370C9906-4435-4911-BBE4-A135CF8BF06E}" presName="hierChild4" presStyleCnt="0"/>
      <dgm:spPr/>
    </dgm:pt>
    <dgm:pt modelId="{745A0F4B-69EB-4E1C-9EE4-C468536C985D}" type="pres">
      <dgm:prSet presAssocID="{370C9906-4435-4911-BBE4-A135CF8BF06E}" presName="hierChild5" presStyleCnt="0"/>
      <dgm:spPr/>
    </dgm:pt>
    <dgm:pt modelId="{B475CAF9-19B1-4AE2-AC2E-EAE701AD23E5}" type="pres">
      <dgm:prSet presAssocID="{12F38CE6-B26F-4597-96B4-95C597F04A3E}" presName="Name64" presStyleLbl="parChTrans1D4" presStyleIdx="11" presStyleCnt="20"/>
      <dgm:spPr/>
      <dgm:t>
        <a:bodyPr/>
        <a:lstStyle/>
        <a:p>
          <a:endParaRPr lang="zh-CN" altLang="en-US"/>
        </a:p>
      </dgm:t>
    </dgm:pt>
    <dgm:pt modelId="{FD7DCBBF-21C7-4149-9F5B-B38AF4B36648}" type="pres">
      <dgm:prSet presAssocID="{910C0BAA-1248-46FC-B4CE-1A9362C6550A}" presName="hierRoot2" presStyleCnt="0">
        <dgm:presLayoutVars>
          <dgm:hierBranch val="init"/>
        </dgm:presLayoutVars>
      </dgm:prSet>
      <dgm:spPr/>
    </dgm:pt>
    <dgm:pt modelId="{5718461A-E5A6-46F3-9CBB-9665996CF151}" type="pres">
      <dgm:prSet presAssocID="{910C0BAA-1248-46FC-B4CE-1A9362C6550A}" presName="rootComposite" presStyleCnt="0"/>
      <dgm:spPr/>
    </dgm:pt>
    <dgm:pt modelId="{5BFB6044-3606-4692-BE2D-BA941A618CE9}" type="pres">
      <dgm:prSet presAssocID="{910C0BAA-1248-46FC-B4CE-1A9362C6550A}" presName="rootText" presStyleLbl="node4" presStyleIdx="11" presStyleCnt="20" custScaleX="434325">
        <dgm:presLayoutVars>
          <dgm:chPref val="3"/>
        </dgm:presLayoutVars>
      </dgm:prSet>
      <dgm:spPr/>
      <dgm:t>
        <a:bodyPr/>
        <a:lstStyle/>
        <a:p>
          <a:endParaRPr lang="zh-CN" altLang="en-US"/>
        </a:p>
      </dgm:t>
    </dgm:pt>
    <dgm:pt modelId="{347D9EA2-97F4-4B61-9C43-7862AA0DFD41}" type="pres">
      <dgm:prSet presAssocID="{910C0BAA-1248-46FC-B4CE-1A9362C6550A}" presName="rootConnector" presStyleLbl="node4" presStyleIdx="11" presStyleCnt="20"/>
      <dgm:spPr/>
      <dgm:t>
        <a:bodyPr/>
        <a:lstStyle/>
        <a:p>
          <a:endParaRPr lang="zh-CN" altLang="en-US"/>
        </a:p>
      </dgm:t>
    </dgm:pt>
    <dgm:pt modelId="{140D3BBC-0CF9-4B85-A1E6-05CC7CDD2577}" type="pres">
      <dgm:prSet presAssocID="{910C0BAA-1248-46FC-B4CE-1A9362C6550A}" presName="hierChild4" presStyleCnt="0"/>
      <dgm:spPr/>
    </dgm:pt>
    <dgm:pt modelId="{0081D7EF-79E7-4CB6-BCCC-6E2F3A10FA85}" type="pres">
      <dgm:prSet presAssocID="{910C0BAA-1248-46FC-B4CE-1A9362C6550A}" presName="hierChild5" presStyleCnt="0"/>
      <dgm:spPr/>
    </dgm:pt>
    <dgm:pt modelId="{5A71368C-77AE-40F7-93D8-A91B6E367660}" type="pres">
      <dgm:prSet presAssocID="{2D132C7A-E122-40D0-BF79-AC9CEC623679}" presName="hierChild5" presStyleCnt="0"/>
      <dgm:spPr/>
    </dgm:pt>
    <dgm:pt modelId="{C6790D9D-7CF3-4B8D-A530-D13262F0144F}" type="pres">
      <dgm:prSet presAssocID="{74CA25AF-0942-4E36-83C9-2924E2965455}" presName="Name64" presStyleLbl="parChTrans1D3" presStyleIdx="8" presStyleCnt="11"/>
      <dgm:spPr/>
      <dgm:t>
        <a:bodyPr/>
        <a:lstStyle/>
        <a:p>
          <a:endParaRPr lang="zh-CN" altLang="en-US"/>
        </a:p>
      </dgm:t>
    </dgm:pt>
    <dgm:pt modelId="{B1FE86FD-C6BD-41BF-97E9-DCEA2F6469CC}" type="pres">
      <dgm:prSet presAssocID="{168EDBC6-2111-4AD8-AB3C-C7494FFE1A53}" presName="hierRoot2" presStyleCnt="0">
        <dgm:presLayoutVars>
          <dgm:hierBranch val="init"/>
        </dgm:presLayoutVars>
      </dgm:prSet>
      <dgm:spPr/>
    </dgm:pt>
    <dgm:pt modelId="{B48F4F68-C4EC-42E9-8F13-3292FCB32B64}" type="pres">
      <dgm:prSet presAssocID="{168EDBC6-2111-4AD8-AB3C-C7494FFE1A53}" presName="rootComposite" presStyleCnt="0"/>
      <dgm:spPr/>
    </dgm:pt>
    <dgm:pt modelId="{D1FC2663-FFE0-4EA0-85A4-E1D582ED5E4D}" type="pres">
      <dgm:prSet presAssocID="{168EDBC6-2111-4AD8-AB3C-C7494FFE1A53}" presName="rootText" presStyleLbl="node3" presStyleIdx="8" presStyleCnt="11" custScaleX="160098">
        <dgm:presLayoutVars>
          <dgm:chPref val="3"/>
        </dgm:presLayoutVars>
      </dgm:prSet>
      <dgm:spPr/>
      <dgm:t>
        <a:bodyPr/>
        <a:lstStyle/>
        <a:p>
          <a:endParaRPr lang="zh-CN" altLang="en-US"/>
        </a:p>
      </dgm:t>
    </dgm:pt>
    <dgm:pt modelId="{4E9C3BCD-AA2F-4E15-B19D-21E0067515CD}" type="pres">
      <dgm:prSet presAssocID="{168EDBC6-2111-4AD8-AB3C-C7494FFE1A53}" presName="rootConnector" presStyleLbl="node3" presStyleIdx="8" presStyleCnt="11"/>
      <dgm:spPr/>
      <dgm:t>
        <a:bodyPr/>
        <a:lstStyle/>
        <a:p>
          <a:endParaRPr lang="zh-CN" altLang="en-US"/>
        </a:p>
      </dgm:t>
    </dgm:pt>
    <dgm:pt modelId="{143C6ED0-AD47-42B9-8CD2-60BC8DEC423B}" type="pres">
      <dgm:prSet presAssocID="{168EDBC6-2111-4AD8-AB3C-C7494FFE1A53}" presName="hierChild4" presStyleCnt="0"/>
      <dgm:spPr/>
    </dgm:pt>
    <dgm:pt modelId="{5DB4C0B3-BE11-48E7-923F-39E502F85656}" type="pres">
      <dgm:prSet presAssocID="{60674846-4496-4F77-ACB1-08AAEF62895A}" presName="Name64" presStyleLbl="parChTrans1D4" presStyleIdx="12" presStyleCnt="20"/>
      <dgm:spPr/>
      <dgm:t>
        <a:bodyPr/>
        <a:lstStyle/>
        <a:p>
          <a:endParaRPr lang="zh-CN" altLang="en-US"/>
        </a:p>
      </dgm:t>
    </dgm:pt>
    <dgm:pt modelId="{89924F5C-D64F-492F-AA07-18798E5EEAF8}" type="pres">
      <dgm:prSet presAssocID="{706270AA-C671-467D-B706-08779712F17A}" presName="hierRoot2" presStyleCnt="0">
        <dgm:presLayoutVars>
          <dgm:hierBranch val="init"/>
        </dgm:presLayoutVars>
      </dgm:prSet>
      <dgm:spPr/>
    </dgm:pt>
    <dgm:pt modelId="{0EF219DD-14A9-465E-A432-64F09D35FB20}" type="pres">
      <dgm:prSet presAssocID="{706270AA-C671-467D-B706-08779712F17A}" presName="rootComposite" presStyleCnt="0"/>
      <dgm:spPr/>
    </dgm:pt>
    <dgm:pt modelId="{0DCDCF2D-6F10-436F-95F2-698599B26CC3}" type="pres">
      <dgm:prSet presAssocID="{706270AA-C671-467D-B706-08779712F17A}" presName="rootText" presStyleLbl="node4" presStyleIdx="12" presStyleCnt="20" custScaleX="434325">
        <dgm:presLayoutVars>
          <dgm:chPref val="3"/>
        </dgm:presLayoutVars>
      </dgm:prSet>
      <dgm:spPr/>
      <dgm:t>
        <a:bodyPr/>
        <a:lstStyle/>
        <a:p>
          <a:endParaRPr lang="zh-CN" altLang="en-US"/>
        </a:p>
      </dgm:t>
    </dgm:pt>
    <dgm:pt modelId="{1495C6AA-EA58-4387-83E2-000D634A7177}" type="pres">
      <dgm:prSet presAssocID="{706270AA-C671-467D-B706-08779712F17A}" presName="rootConnector" presStyleLbl="node4" presStyleIdx="12" presStyleCnt="20"/>
      <dgm:spPr/>
      <dgm:t>
        <a:bodyPr/>
        <a:lstStyle/>
        <a:p>
          <a:endParaRPr lang="zh-CN" altLang="en-US"/>
        </a:p>
      </dgm:t>
    </dgm:pt>
    <dgm:pt modelId="{6349CA2C-1DA2-40F2-89A6-873C98574C72}" type="pres">
      <dgm:prSet presAssocID="{706270AA-C671-467D-B706-08779712F17A}" presName="hierChild4" presStyleCnt="0"/>
      <dgm:spPr/>
    </dgm:pt>
    <dgm:pt modelId="{FE1CB073-1D3A-4BAB-A324-B8BB26070996}" type="pres">
      <dgm:prSet presAssocID="{706270AA-C671-467D-B706-08779712F17A}" presName="hierChild5" presStyleCnt="0"/>
      <dgm:spPr/>
    </dgm:pt>
    <dgm:pt modelId="{A1FC4695-D506-4D5F-9BB9-D72C93397B23}" type="pres">
      <dgm:prSet presAssocID="{168EDBC6-2111-4AD8-AB3C-C7494FFE1A53}" presName="hierChild5" presStyleCnt="0"/>
      <dgm:spPr/>
    </dgm:pt>
    <dgm:pt modelId="{B4D00A53-642A-4F65-A1C5-99CAFF916AB2}" type="pres">
      <dgm:prSet presAssocID="{2A27B562-5083-413A-9F30-4592BB286ADD}" presName="Name64" presStyleLbl="parChTrans1D3" presStyleIdx="9" presStyleCnt="11"/>
      <dgm:spPr/>
      <dgm:t>
        <a:bodyPr/>
        <a:lstStyle/>
        <a:p>
          <a:endParaRPr lang="zh-CN" altLang="en-US"/>
        </a:p>
      </dgm:t>
    </dgm:pt>
    <dgm:pt modelId="{DAAC2CF9-76F9-4D61-83DD-5BA03D303502}" type="pres">
      <dgm:prSet presAssocID="{DD505EF3-B0D0-46DB-B867-634E21CA0CDD}" presName="hierRoot2" presStyleCnt="0">
        <dgm:presLayoutVars>
          <dgm:hierBranch val="init"/>
        </dgm:presLayoutVars>
      </dgm:prSet>
      <dgm:spPr/>
    </dgm:pt>
    <dgm:pt modelId="{44B1A2C3-1DD9-4A61-BA7F-281CFDB47B27}" type="pres">
      <dgm:prSet presAssocID="{DD505EF3-B0D0-46DB-B867-634E21CA0CDD}" presName="rootComposite" presStyleCnt="0"/>
      <dgm:spPr/>
    </dgm:pt>
    <dgm:pt modelId="{4D135804-5E4B-4A25-9A7A-BDCC4EFC1FF2}" type="pres">
      <dgm:prSet presAssocID="{DD505EF3-B0D0-46DB-B867-634E21CA0CDD}" presName="rootText" presStyleLbl="node3" presStyleIdx="9" presStyleCnt="11" custScaleX="160098">
        <dgm:presLayoutVars>
          <dgm:chPref val="3"/>
        </dgm:presLayoutVars>
      </dgm:prSet>
      <dgm:spPr/>
      <dgm:t>
        <a:bodyPr/>
        <a:lstStyle/>
        <a:p>
          <a:endParaRPr lang="zh-CN" altLang="en-US"/>
        </a:p>
      </dgm:t>
    </dgm:pt>
    <dgm:pt modelId="{3F8B15F9-7D1E-4218-AB23-B98B4A38F024}" type="pres">
      <dgm:prSet presAssocID="{DD505EF3-B0D0-46DB-B867-634E21CA0CDD}" presName="rootConnector" presStyleLbl="node3" presStyleIdx="9" presStyleCnt="11"/>
      <dgm:spPr/>
      <dgm:t>
        <a:bodyPr/>
        <a:lstStyle/>
        <a:p>
          <a:endParaRPr lang="zh-CN" altLang="en-US"/>
        </a:p>
      </dgm:t>
    </dgm:pt>
    <dgm:pt modelId="{AFAD2685-5004-45CF-B16C-F7EC210531A8}" type="pres">
      <dgm:prSet presAssocID="{DD505EF3-B0D0-46DB-B867-634E21CA0CDD}" presName="hierChild4" presStyleCnt="0"/>
      <dgm:spPr/>
    </dgm:pt>
    <dgm:pt modelId="{5B705D9D-1BD9-4284-B1C3-5D02FB74327A}" type="pres">
      <dgm:prSet presAssocID="{0555121E-2146-4249-AB75-E26784F5D78A}" presName="Name64" presStyleLbl="parChTrans1D4" presStyleIdx="13" presStyleCnt="20"/>
      <dgm:spPr/>
      <dgm:t>
        <a:bodyPr/>
        <a:lstStyle/>
        <a:p>
          <a:endParaRPr lang="zh-CN" altLang="en-US"/>
        </a:p>
      </dgm:t>
    </dgm:pt>
    <dgm:pt modelId="{FC7D28E2-89BB-44BB-8542-6DAC4763C21F}" type="pres">
      <dgm:prSet presAssocID="{01752310-64F7-4D2D-AEBE-A8FE5522CFEC}" presName="hierRoot2" presStyleCnt="0">
        <dgm:presLayoutVars>
          <dgm:hierBranch val="init"/>
        </dgm:presLayoutVars>
      </dgm:prSet>
      <dgm:spPr/>
    </dgm:pt>
    <dgm:pt modelId="{6D0C23C4-8641-464E-BAE9-9266BEFAF779}" type="pres">
      <dgm:prSet presAssocID="{01752310-64F7-4D2D-AEBE-A8FE5522CFEC}" presName="rootComposite" presStyleCnt="0"/>
      <dgm:spPr/>
    </dgm:pt>
    <dgm:pt modelId="{29D00F82-ABC3-4BDB-8EFC-2D80DCCD3752}" type="pres">
      <dgm:prSet presAssocID="{01752310-64F7-4D2D-AEBE-A8FE5522CFEC}" presName="rootText" presStyleLbl="node4" presStyleIdx="13" presStyleCnt="20" custScaleX="434325">
        <dgm:presLayoutVars>
          <dgm:chPref val="3"/>
        </dgm:presLayoutVars>
      </dgm:prSet>
      <dgm:spPr/>
      <dgm:t>
        <a:bodyPr/>
        <a:lstStyle/>
        <a:p>
          <a:endParaRPr lang="zh-CN" altLang="en-US"/>
        </a:p>
      </dgm:t>
    </dgm:pt>
    <dgm:pt modelId="{6A20C24A-2612-4D44-904E-6AE4925EC1CC}" type="pres">
      <dgm:prSet presAssocID="{01752310-64F7-4D2D-AEBE-A8FE5522CFEC}" presName="rootConnector" presStyleLbl="node4" presStyleIdx="13" presStyleCnt="20"/>
      <dgm:spPr/>
      <dgm:t>
        <a:bodyPr/>
        <a:lstStyle/>
        <a:p>
          <a:endParaRPr lang="zh-CN" altLang="en-US"/>
        </a:p>
      </dgm:t>
    </dgm:pt>
    <dgm:pt modelId="{416F4EB6-EBE9-46EF-A359-BD506061FB5C}" type="pres">
      <dgm:prSet presAssocID="{01752310-64F7-4D2D-AEBE-A8FE5522CFEC}" presName="hierChild4" presStyleCnt="0"/>
      <dgm:spPr/>
    </dgm:pt>
    <dgm:pt modelId="{E2746891-C1AF-4645-993A-75F6A774528D}" type="pres">
      <dgm:prSet presAssocID="{01752310-64F7-4D2D-AEBE-A8FE5522CFEC}" presName="hierChild5" presStyleCnt="0"/>
      <dgm:spPr/>
    </dgm:pt>
    <dgm:pt modelId="{9006A5F5-BB04-4914-B447-109EA0E323D3}" type="pres">
      <dgm:prSet presAssocID="{DD505EF3-B0D0-46DB-B867-634E21CA0CDD}" presName="hierChild5" presStyleCnt="0"/>
      <dgm:spPr/>
    </dgm:pt>
    <dgm:pt modelId="{59FFA763-82ED-41B6-BBDD-507682ECA418}" type="pres">
      <dgm:prSet presAssocID="{61FF44BF-CD98-4083-BDA0-0B558B84C05E}" presName="Name64" presStyleLbl="parChTrans1D3" presStyleIdx="10" presStyleCnt="11"/>
      <dgm:spPr/>
      <dgm:t>
        <a:bodyPr/>
        <a:lstStyle/>
        <a:p>
          <a:endParaRPr lang="zh-CN" altLang="en-US"/>
        </a:p>
      </dgm:t>
    </dgm:pt>
    <dgm:pt modelId="{402C7B92-07D9-4C04-AA05-260F2AA10660}" type="pres">
      <dgm:prSet presAssocID="{03B319B2-CBAC-4B7C-8578-08AFDD1A309A}" presName="hierRoot2" presStyleCnt="0">
        <dgm:presLayoutVars>
          <dgm:hierBranch val="init"/>
        </dgm:presLayoutVars>
      </dgm:prSet>
      <dgm:spPr/>
    </dgm:pt>
    <dgm:pt modelId="{3D78F877-50A0-40ED-AC9C-DB3533B43BC1}" type="pres">
      <dgm:prSet presAssocID="{03B319B2-CBAC-4B7C-8578-08AFDD1A309A}" presName="rootComposite" presStyleCnt="0"/>
      <dgm:spPr/>
    </dgm:pt>
    <dgm:pt modelId="{584A5C76-D515-48B3-8ED7-C37941282C00}" type="pres">
      <dgm:prSet presAssocID="{03B319B2-CBAC-4B7C-8578-08AFDD1A309A}" presName="rootText" presStyleLbl="node3" presStyleIdx="10" presStyleCnt="11" custScaleX="160098">
        <dgm:presLayoutVars>
          <dgm:chPref val="3"/>
        </dgm:presLayoutVars>
      </dgm:prSet>
      <dgm:spPr/>
      <dgm:t>
        <a:bodyPr/>
        <a:lstStyle/>
        <a:p>
          <a:endParaRPr lang="zh-CN" altLang="en-US"/>
        </a:p>
      </dgm:t>
    </dgm:pt>
    <dgm:pt modelId="{FD4E1886-468D-43C5-B77B-9F5ADFF89180}" type="pres">
      <dgm:prSet presAssocID="{03B319B2-CBAC-4B7C-8578-08AFDD1A309A}" presName="rootConnector" presStyleLbl="node3" presStyleIdx="10" presStyleCnt="11"/>
      <dgm:spPr/>
      <dgm:t>
        <a:bodyPr/>
        <a:lstStyle/>
        <a:p>
          <a:endParaRPr lang="zh-CN" altLang="en-US"/>
        </a:p>
      </dgm:t>
    </dgm:pt>
    <dgm:pt modelId="{24804A47-900E-4A5E-B3A4-EDE83B2B7751}" type="pres">
      <dgm:prSet presAssocID="{03B319B2-CBAC-4B7C-8578-08AFDD1A309A}" presName="hierChild4" presStyleCnt="0"/>
      <dgm:spPr/>
    </dgm:pt>
    <dgm:pt modelId="{6EFC3E85-3445-4CCC-94A8-E64DD3A3FD97}" type="pres">
      <dgm:prSet presAssocID="{A60E17F1-AD1E-443E-9633-DC0A65B0D0A9}" presName="Name64" presStyleLbl="parChTrans1D4" presStyleIdx="14" presStyleCnt="20"/>
      <dgm:spPr/>
      <dgm:t>
        <a:bodyPr/>
        <a:lstStyle/>
        <a:p>
          <a:endParaRPr lang="zh-CN" altLang="en-US"/>
        </a:p>
      </dgm:t>
    </dgm:pt>
    <dgm:pt modelId="{0D543B6A-2730-4E4E-B2A0-B4C3EA84F4E5}" type="pres">
      <dgm:prSet presAssocID="{808FF0FB-1CB4-436F-9F30-50EFB547F0F0}" presName="hierRoot2" presStyleCnt="0">
        <dgm:presLayoutVars>
          <dgm:hierBranch val="init"/>
        </dgm:presLayoutVars>
      </dgm:prSet>
      <dgm:spPr/>
    </dgm:pt>
    <dgm:pt modelId="{271093C0-1A0F-466E-AF44-2338855AD023}" type="pres">
      <dgm:prSet presAssocID="{808FF0FB-1CB4-436F-9F30-50EFB547F0F0}" presName="rootComposite" presStyleCnt="0"/>
      <dgm:spPr/>
    </dgm:pt>
    <dgm:pt modelId="{E2F74CA4-ADCB-4EFE-9A36-625E9BAE6650}" type="pres">
      <dgm:prSet presAssocID="{808FF0FB-1CB4-436F-9F30-50EFB547F0F0}" presName="rootText" presStyleLbl="node4" presStyleIdx="14" presStyleCnt="20">
        <dgm:presLayoutVars>
          <dgm:chPref val="3"/>
        </dgm:presLayoutVars>
      </dgm:prSet>
      <dgm:spPr/>
      <dgm:t>
        <a:bodyPr/>
        <a:lstStyle/>
        <a:p>
          <a:endParaRPr lang="zh-CN" altLang="en-US"/>
        </a:p>
      </dgm:t>
    </dgm:pt>
    <dgm:pt modelId="{D128D9BA-6960-42A8-A195-DDFB2ED8D2B1}" type="pres">
      <dgm:prSet presAssocID="{808FF0FB-1CB4-436F-9F30-50EFB547F0F0}" presName="rootConnector" presStyleLbl="node4" presStyleIdx="14" presStyleCnt="20"/>
      <dgm:spPr/>
      <dgm:t>
        <a:bodyPr/>
        <a:lstStyle/>
        <a:p>
          <a:endParaRPr lang="zh-CN" altLang="en-US"/>
        </a:p>
      </dgm:t>
    </dgm:pt>
    <dgm:pt modelId="{2FB2ABDC-B2B1-4BE5-A48D-D9F939BAB1B9}" type="pres">
      <dgm:prSet presAssocID="{808FF0FB-1CB4-436F-9F30-50EFB547F0F0}" presName="hierChild4" presStyleCnt="0"/>
      <dgm:spPr/>
    </dgm:pt>
    <dgm:pt modelId="{D9049B62-F765-440F-8B86-D1201395AD0E}" type="pres">
      <dgm:prSet presAssocID="{808FF0FB-1CB4-436F-9F30-50EFB547F0F0}" presName="hierChild5" presStyleCnt="0"/>
      <dgm:spPr/>
    </dgm:pt>
    <dgm:pt modelId="{BE4B606F-189F-459A-8F56-E91065C4ED26}" type="pres">
      <dgm:prSet presAssocID="{ABBC901A-158B-41F5-9CD2-A49ED84A1024}" presName="Name64" presStyleLbl="parChTrans1D4" presStyleIdx="15" presStyleCnt="20"/>
      <dgm:spPr/>
      <dgm:t>
        <a:bodyPr/>
        <a:lstStyle/>
        <a:p>
          <a:endParaRPr lang="zh-CN" altLang="en-US"/>
        </a:p>
      </dgm:t>
    </dgm:pt>
    <dgm:pt modelId="{DF455887-E49E-426C-BADC-91D3A620937B}" type="pres">
      <dgm:prSet presAssocID="{2395D4D8-EED4-4DEC-BD02-36686DD404C7}" presName="hierRoot2" presStyleCnt="0">
        <dgm:presLayoutVars>
          <dgm:hierBranch val="init"/>
        </dgm:presLayoutVars>
      </dgm:prSet>
      <dgm:spPr/>
    </dgm:pt>
    <dgm:pt modelId="{AC1E78CB-AA62-49D1-BF85-4745D76BE18D}" type="pres">
      <dgm:prSet presAssocID="{2395D4D8-EED4-4DEC-BD02-36686DD404C7}" presName="rootComposite" presStyleCnt="0"/>
      <dgm:spPr/>
    </dgm:pt>
    <dgm:pt modelId="{673F4CF8-1476-4352-97C5-084D72F3A1BB}" type="pres">
      <dgm:prSet presAssocID="{2395D4D8-EED4-4DEC-BD02-36686DD404C7}" presName="rootText" presStyleLbl="node4" presStyleIdx="15" presStyleCnt="20">
        <dgm:presLayoutVars>
          <dgm:chPref val="3"/>
        </dgm:presLayoutVars>
      </dgm:prSet>
      <dgm:spPr/>
      <dgm:t>
        <a:bodyPr/>
        <a:lstStyle/>
        <a:p>
          <a:endParaRPr lang="zh-CN" altLang="en-US"/>
        </a:p>
      </dgm:t>
    </dgm:pt>
    <dgm:pt modelId="{62906F72-68AF-4A44-BF03-E5FB47FC91CA}" type="pres">
      <dgm:prSet presAssocID="{2395D4D8-EED4-4DEC-BD02-36686DD404C7}" presName="rootConnector" presStyleLbl="node4" presStyleIdx="15" presStyleCnt="20"/>
      <dgm:spPr/>
      <dgm:t>
        <a:bodyPr/>
        <a:lstStyle/>
        <a:p>
          <a:endParaRPr lang="zh-CN" altLang="en-US"/>
        </a:p>
      </dgm:t>
    </dgm:pt>
    <dgm:pt modelId="{50FC2898-922A-46B8-9AE7-84022B4B3C2B}" type="pres">
      <dgm:prSet presAssocID="{2395D4D8-EED4-4DEC-BD02-36686DD404C7}" presName="hierChild4" presStyleCnt="0"/>
      <dgm:spPr/>
    </dgm:pt>
    <dgm:pt modelId="{3703DC67-99FC-4B25-99AC-8E18D72D398E}" type="pres">
      <dgm:prSet presAssocID="{030D0A68-F0D0-447B-87EC-DD4AF88A3E11}" presName="Name64" presStyleLbl="parChTrans1D4" presStyleIdx="16" presStyleCnt="20"/>
      <dgm:spPr/>
      <dgm:t>
        <a:bodyPr/>
        <a:lstStyle/>
        <a:p>
          <a:endParaRPr lang="zh-CN" altLang="en-US"/>
        </a:p>
      </dgm:t>
    </dgm:pt>
    <dgm:pt modelId="{8C584DCE-01A5-4DA3-8B45-48D24B9144CE}" type="pres">
      <dgm:prSet presAssocID="{2F4AF457-37A1-4E5A-B75E-C18BD95A48E3}" presName="hierRoot2" presStyleCnt="0">
        <dgm:presLayoutVars>
          <dgm:hierBranch val="init"/>
        </dgm:presLayoutVars>
      </dgm:prSet>
      <dgm:spPr/>
    </dgm:pt>
    <dgm:pt modelId="{B0D9E790-3B43-4876-AF21-5618FD3B1E49}" type="pres">
      <dgm:prSet presAssocID="{2F4AF457-37A1-4E5A-B75E-C18BD95A48E3}" presName="rootComposite" presStyleCnt="0"/>
      <dgm:spPr/>
    </dgm:pt>
    <dgm:pt modelId="{676649D8-F040-4223-8F8C-1A2F95736527}" type="pres">
      <dgm:prSet presAssocID="{2F4AF457-37A1-4E5A-B75E-C18BD95A48E3}" presName="rootText" presStyleLbl="node4" presStyleIdx="16" presStyleCnt="20">
        <dgm:presLayoutVars>
          <dgm:chPref val="3"/>
        </dgm:presLayoutVars>
      </dgm:prSet>
      <dgm:spPr/>
      <dgm:t>
        <a:bodyPr/>
        <a:lstStyle/>
        <a:p>
          <a:endParaRPr lang="zh-CN" altLang="en-US"/>
        </a:p>
      </dgm:t>
    </dgm:pt>
    <dgm:pt modelId="{032D11BE-F20E-4DD0-AE57-49C8301CD6F2}" type="pres">
      <dgm:prSet presAssocID="{2F4AF457-37A1-4E5A-B75E-C18BD95A48E3}" presName="rootConnector" presStyleLbl="node4" presStyleIdx="16" presStyleCnt="20"/>
      <dgm:spPr/>
      <dgm:t>
        <a:bodyPr/>
        <a:lstStyle/>
        <a:p>
          <a:endParaRPr lang="zh-CN" altLang="en-US"/>
        </a:p>
      </dgm:t>
    </dgm:pt>
    <dgm:pt modelId="{DF217B2E-602C-4AFA-8B0B-9EC5FD9B9898}" type="pres">
      <dgm:prSet presAssocID="{2F4AF457-37A1-4E5A-B75E-C18BD95A48E3}" presName="hierChild4" presStyleCnt="0"/>
      <dgm:spPr/>
    </dgm:pt>
    <dgm:pt modelId="{66A9A42A-34DA-449E-9684-B2F7FE8C8983}" type="pres">
      <dgm:prSet presAssocID="{3D4579EE-7B1C-4B26-80D5-26F5D049CDA3}" presName="Name64" presStyleLbl="parChTrans1D4" presStyleIdx="17" presStyleCnt="20"/>
      <dgm:spPr/>
      <dgm:t>
        <a:bodyPr/>
        <a:lstStyle/>
        <a:p>
          <a:endParaRPr lang="zh-CN" altLang="en-US"/>
        </a:p>
      </dgm:t>
    </dgm:pt>
    <dgm:pt modelId="{DA130B24-20E1-4E2D-AF8B-743112491E58}" type="pres">
      <dgm:prSet presAssocID="{DF04A12E-ED55-4B4D-86D5-95FBBCA39CD9}" presName="hierRoot2" presStyleCnt="0">
        <dgm:presLayoutVars>
          <dgm:hierBranch val="init"/>
        </dgm:presLayoutVars>
      </dgm:prSet>
      <dgm:spPr/>
    </dgm:pt>
    <dgm:pt modelId="{0568D765-F345-432B-A301-E6088C04DD6D}" type="pres">
      <dgm:prSet presAssocID="{DF04A12E-ED55-4B4D-86D5-95FBBCA39CD9}" presName="rootComposite" presStyleCnt="0"/>
      <dgm:spPr/>
    </dgm:pt>
    <dgm:pt modelId="{8DFAD541-7509-40C3-A073-0EC1245EBD33}" type="pres">
      <dgm:prSet presAssocID="{DF04A12E-ED55-4B4D-86D5-95FBBCA39CD9}" presName="rootText" presStyleLbl="node4" presStyleIdx="17" presStyleCnt="20" custScaleX="394889">
        <dgm:presLayoutVars>
          <dgm:chPref val="3"/>
        </dgm:presLayoutVars>
      </dgm:prSet>
      <dgm:spPr/>
      <dgm:t>
        <a:bodyPr/>
        <a:lstStyle/>
        <a:p>
          <a:endParaRPr lang="zh-CN" altLang="en-US"/>
        </a:p>
      </dgm:t>
    </dgm:pt>
    <dgm:pt modelId="{DC3EE3A1-D9A5-48C7-A037-DD903F485EA7}" type="pres">
      <dgm:prSet presAssocID="{DF04A12E-ED55-4B4D-86D5-95FBBCA39CD9}" presName="rootConnector" presStyleLbl="node4" presStyleIdx="17" presStyleCnt="20"/>
      <dgm:spPr/>
      <dgm:t>
        <a:bodyPr/>
        <a:lstStyle/>
        <a:p>
          <a:endParaRPr lang="zh-CN" altLang="en-US"/>
        </a:p>
      </dgm:t>
    </dgm:pt>
    <dgm:pt modelId="{E7CC35B7-1D87-4638-B0D2-BE878221F44B}" type="pres">
      <dgm:prSet presAssocID="{DF04A12E-ED55-4B4D-86D5-95FBBCA39CD9}" presName="hierChild4" presStyleCnt="0"/>
      <dgm:spPr/>
    </dgm:pt>
    <dgm:pt modelId="{6BD662E7-D01A-456A-AD3C-CB9BCEF164B2}" type="pres">
      <dgm:prSet presAssocID="{DF04A12E-ED55-4B4D-86D5-95FBBCA39CD9}" presName="hierChild5" presStyleCnt="0"/>
      <dgm:spPr/>
    </dgm:pt>
    <dgm:pt modelId="{0F7E78CB-44B8-409A-A9FF-CBFFB844A9CC}" type="pres">
      <dgm:prSet presAssocID="{F7DF2A19-1FDD-405B-829C-38401AD2AC26}" presName="Name64" presStyleLbl="parChTrans1D4" presStyleIdx="18" presStyleCnt="20"/>
      <dgm:spPr/>
      <dgm:t>
        <a:bodyPr/>
        <a:lstStyle/>
        <a:p>
          <a:endParaRPr lang="zh-CN" altLang="en-US"/>
        </a:p>
      </dgm:t>
    </dgm:pt>
    <dgm:pt modelId="{E296FDE5-D7EA-43F4-80E9-6B25247D05DC}" type="pres">
      <dgm:prSet presAssocID="{8A08CC32-69C8-4470-9DD7-AB3E8651DE3B}" presName="hierRoot2" presStyleCnt="0">
        <dgm:presLayoutVars>
          <dgm:hierBranch val="init"/>
        </dgm:presLayoutVars>
      </dgm:prSet>
      <dgm:spPr/>
    </dgm:pt>
    <dgm:pt modelId="{042FC804-32F2-40B1-9B88-0E09A2AED4FB}" type="pres">
      <dgm:prSet presAssocID="{8A08CC32-69C8-4470-9DD7-AB3E8651DE3B}" presName="rootComposite" presStyleCnt="0"/>
      <dgm:spPr/>
    </dgm:pt>
    <dgm:pt modelId="{C35E49BC-A9AE-4FFD-9740-4AF6F766C686}" type="pres">
      <dgm:prSet presAssocID="{8A08CC32-69C8-4470-9DD7-AB3E8651DE3B}" presName="rootText" presStyleLbl="node4" presStyleIdx="18" presStyleCnt="20" custScaleX="394889">
        <dgm:presLayoutVars>
          <dgm:chPref val="3"/>
        </dgm:presLayoutVars>
      </dgm:prSet>
      <dgm:spPr/>
      <dgm:t>
        <a:bodyPr/>
        <a:lstStyle/>
        <a:p>
          <a:endParaRPr lang="zh-CN" altLang="en-US"/>
        </a:p>
      </dgm:t>
    </dgm:pt>
    <dgm:pt modelId="{2AB54501-336F-42BE-BC31-3E8D438E2008}" type="pres">
      <dgm:prSet presAssocID="{8A08CC32-69C8-4470-9DD7-AB3E8651DE3B}" presName="rootConnector" presStyleLbl="node4" presStyleIdx="18" presStyleCnt="20"/>
      <dgm:spPr/>
      <dgm:t>
        <a:bodyPr/>
        <a:lstStyle/>
        <a:p>
          <a:endParaRPr lang="zh-CN" altLang="en-US"/>
        </a:p>
      </dgm:t>
    </dgm:pt>
    <dgm:pt modelId="{272C0136-2EC5-485F-A7BE-F4D277A0C0D0}" type="pres">
      <dgm:prSet presAssocID="{8A08CC32-69C8-4470-9DD7-AB3E8651DE3B}" presName="hierChild4" presStyleCnt="0"/>
      <dgm:spPr/>
    </dgm:pt>
    <dgm:pt modelId="{11E29997-2970-47DF-9E6B-9E85E8C524C4}" type="pres">
      <dgm:prSet presAssocID="{8A08CC32-69C8-4470-9DD7-AB3E8651DE3B}" presName="hierChild5" presStyleCnt="0"/>
      <dgm:spPr/>
    </dgm:pt>
    <dgm:pt modelId="{BFCC4114-1571-43E5-B1F5-96B3609744C7}" type="pres">
      <dgm:prSet presAssocID="{19C12B2D-DDD8-4873-897F-33E59F0FA25A}" presName="Name64" presStyleLbl="parChTrans1D4" presStyleIdx="19" presStyleCnt="20"/>
      <dgm:spPr/>
      <dgm:t>
        <a:bodyPr/>
        <a:lstStyle/>
        <a:p>
          <a:endParaRPr lang="zh-CN" altLang="en-US"/>
        </a:p>
      </dgm:t>
    </dgm:pt>
    <dgm:pt modelId="{350647FE-D91B-412B-9D79-D71E66E7183C}" type="pres">
      <dgm:prSet presAssocID="{B8E61F79-1551-47A9-9F0D-2D46FF42C4FB}" presName="hierRoot2" presStyleCnt="0">
        <dgm:presLayoutVars>
          <dgm:hierBranch val="init"/>
        </dgm:presLayoutVars>
      </dgm:prSet>
      <dgm:spPr/>
    </dgm:pt>
    <dgm:pt modelId="{58017645-C9D3-41BD-85B4-21A83E00324E}" type="pres">
      <dgm:prSet presAssocID="{B8E61F79-1551-47A9-9F0D-2D46FF42C4FB}" presName="rootComposite" presStyleCnt="0"/>
      <dgm:spPr/>
    </dgm:pt>
    <dgm:pt modelId="{1CDF308F-A2CD-47F1-BA78-E614E4F9B8A1}" type="pres">
      <dgm:prSet presAssocID="{B8E61F79-1551-47A9-9F0D-2D46FF42C4FB}" presName="rootText" presStyleLbl="node4" presStyleIdx="19" presStyleCnt="20" custScaleX="394889">
        <dgm:presLayoutVars>
          <dgm:chPref val="3"/>
        </dgm:presLayoutVars>
      </dgm:prSet>
      <dgm:spPr/>
      <dgm:t>
        <a:bodyPr/>
        <a:lstStyle/>
        <a:p>
          <a:endParaRPr lang="zh-CN" altLang="en-US"/>
        </a:p>
      </dgm:t>
    </dgm:pt>
    <dgm:pt modelId="{3E0125ED-FF01-424D-8FA0-2004F8F2A678}" type="pres">
      <dgm:prSet presAssocID="{B8E61F79-1551-47A9-9F0D-2D46FF42C4FB}" presName="rootConnector" presStyleLbl="node4" presStyleIdx="19" presStyleCnt="20"/>
      <dgm:spPr/>
      <dgm:t>
        <a:bodyPr/>
        <a:lstStyle/>
        <a:p>
          <a:endParaRPr lang="zh-CN" altLang="en-US"/>
        </a:p>
      </dgm:t>
    </dgm:pt>
    <dgm:pt modelId="{ED19DC4B-C4A6-4F47-8E00-8C7CC7A0B82C}" type="pres">
      <dgm:prSet presAssocID="{B8E61F79-1551-47A9-9F0D-2D46FF42C4FB}" presName="hierChild4" presStyleCnt="0"/>
      <dgm:spPr/>
    </dgm:pt>
    <dgm:pt modelId="{23E267C4-F012-4955-B5D6-91436F58622F}" type="pres">
      <dgm:prSet presAssocID="{B8E61F79-1551-47A9-9F0D-2D46FF42C4FB}" presName="hierChild5" presStyleCnt="0"/>
      <dgm:spPr/>
    </dgm:pt>
    <dgm:pt modelId="{04FA2E2D-32B3-46A9-BB42-7177BC357930}" type="pres">
      <dgm:prSet presAssocID="{2F4AF457-37A1-4E5A-B75E-C18BD95A48E3}" presName="hierChild5" presStyleCnt="0"/>
      <dgm:spPr/>
    </dgm:pt>
    <dgm:pt modelId="{F4493819-1900-45A4-A527-DA386F666B44}" type="pres">
      <dgm:prSet presAssocID="{2395D4D8-EED4-4DEC-BD02-36686DD404C7}" presName="hierChild5" presStyleCnt="0"/>
      <dgm:spPr/>
    </dgm:pt>
    <dgm:pt modelId="{FFAA6A57-C29A-4DB3-838C-E6D8F8193979}" type="pres">
      <dgm:prSet presAssocID="{03B319B2-CBAC-4B7C-8578-08AFDD1A309A}" presName="hierChild5" presStyleCnt="0"/>
      <dgm:spPr/>
    </dgm:pt>
    <dgm:pt modelId="{A30109C1-AD51-4515-8787-DD9CCA9E6F9F}" type="pres">
      <dgm:prSet presAssocID="{37027072-8E04-48C2-89E4-4750EE4D52DF}" presName="hierChild5" presStyleCnt="0"/>
      <dgm:spPr/>
    </dgm:pt>
    <dgm:pt modelId="{DCA44389-98A6-4642-815B-15C45416B211}" type="pres">
      <dgm:prSet presAssocID="{2D9499CE-FC8F-4A09-9903-3889409DF0D6}" presName="hierChild3" presStyleCnt="0"/>
      <dgm:spPr/>
    </dgm:pt>
  </dgm:ptLst>
  <dgm:cxnLst>
    <dgm:cxn modelId="{1EB461A3-B3F7-418D-9367-42E853B5EA3F}" type="presOf" srcId="{9CB33C5A-6B8E-4161-9989-7D8B5BE13B9D}" destId="{BBB6F106-E33F-4A8C-9458-C9896B4593B1}" srcOrd="0" destOrd="0" presId="urn:microsoft.com/office/officeart/2009/3/layout/HorizontalOrganizationChart"/>
    <dgm:cxn modelId="{32AC6EA1-9656-4175-A216-5F840BE92349}" type="presOf" srcId="{9CB33C5A-6B8E-4161-9989-7D8B5BE13B9D}" destId="{AE2F371B-4069-4E18-AAD9-D6EB2E1FA13C}" srcOrd="1" destOrd="0" presId="urn:microsoft.com/office/officeart/2009/3/layout/HorizontalOrganizationChart"/>
    <dgm:cxn modelId="{C765ADD2-1B33-4330-AFB9-330B376D6157}" srcId="{0BA2AF62-A504-4712-96B2-B1D21435B0CC}" destId="{94A1A4F4-D250-48FF-895D-198BFB0B914D}" srcOrd="0" destOrd="0" parTransId="{B9E380C5-F977-4742-A1C4-9C7A5ED34FFE}" sibTransId="{6DDD4F70-7137-4401-849A-B202FA59C4A3}"/>
    <dgm:cxn modelId="{E07C4505-B680-45FC-A3DB-65331C532732}" type="presOf" srcId="{2909BE5B-F893-4C71-86F1-78410ECD21BB}" destId="{DEC3AC95-1502-47C8-9A62-6442E3EB1247}" srcOrd="0" destOrd="0" presId="urn:microsoft.com/office/officeart/2009/3/layout/HorizontalOrganizationChart"/>
    <dgm:cxn modelId="{B042B967-1103-4CF1-8AC8-AE0A04F3521D}" type="presOf" srcId="{2F4AF457-37A1-4E5A-B75E-C18BD95A48E3}" destId="{032D11BE-F20E-4DD0-AE57-49C8301CD6F2}" srcOrd="1" destOrd="0" presId="urn:microsoft.com/office/officeart/2009/3/layout/HorizontalOrganizationChart"/>
    <dgm:cxn modelId="{254AAB9A-7A5D-415B-BCE0-477446890F9D}" type="presOf" srcId="{77CFCFFF-CE32-49EF-AE9F-2FDCB01EA4C8}" destId="{B94ED249-3A50-4E40-B91C-F2A854773A70}" srcOrd="0" destOrd="0" presId="urn:microsoft.com/office/officeart/2009/3/layout/HorizontalOrganizationChart"/>
    <dgm:cxn modelId="{1956C0CA-F003-4DBB-A28F-7832D58AFD1B}" type="presOf" srcId="{94351B7A-A8E3-4984-B8F0-0BB867DC9B1D}" destId="{1E087D7A-5984-4A6C-8ACF-F9EF88856E4A}" srcOrd="1" destOrd="0" presId="urn:microsoft.com/office/officeart/2009/3/layout/HorizontalOrganizationChart"/>
    <dgm:cxn modelId="{B95AB72D-FBB7-4890-B42F-EB18DEAB2BE5}" type="presOf" srcId="{74D32C49-6865-4261-BFBB-194F3BA8FC63}" destId="{901EBFD4-AB51-4E2B-987C-576FBFEA6287}" srcOrd="1" destOrd="0" presId="urn:microsoft.com/office/officeart/2009/3/layout/HorizontalOrganizationChart"/>
    <dgm:cxn modelId="{76325E2C-62AD-4F00-82CB-917EFA7A93BD}" type="presOf" srcId="{A60E17F1-AD1E-443E-9633-DC0A65B0D0A9}" destId="{6EFC3E85-3445-4CCC-94A8-E64DD3A3FD97}" srcOrd="0" destOrd="0" presId="urn:microsoft.com/office/officeart/2009/3/layout/HorizontalOrganizationChart"/>
    <dgm:cxn modelId="{A4CEC4F9-64C7-4E87-BBD4-53DBCF69C7C2}" type="presOf" srcId="{A312C710-4B73-4202-BAC5-9C5F8102F682}" destId="{95E364B0-FAF4-47BD-AEF6-B3AA15499ECC}" srcOrd="0" destOrd="0" presId="urn:microsoft.com/office/officeart/2009/3/layout/HorizontalOrganizationChart"/>
    <dgm:cxn modelId="{D6778054-C1E3-4755-9B0E-C283F76ACB97}" type="presOf" srcId="{37027072-8E04-48C2-89E4-4750EE4D52DF}" destId="{8BEAC5CE-BEA5-4243-9D52-38BB385F69DF}" srcOrd="1" destOrd="0" presId="urn:microsoft.com/office/officeart/2009/3/layout/HorizontalOrganizationChart"/>
    <dgm:cxn modelId="{1ACD0F7A-DC84-4ACD-8104-A15F7544A28D}" type="presOf" srcId="{27B8BF4E-9A13-47C1-8C0A-608A4A558C6D}" destId="{666FCB68-9C23-4FE1-9A4F-61BAF1CD0BE6}" srcOrd="0" destOrd="0" presId="urn:microsoft.com/office/officeart/2009/3/layout/HorizontalOrganizationChart"/>
    <dgm:cxn modelId="{616C51D4-7818-46A6-8CE8-5DBE5269A52E}" type="presOf" srcId="{19C12B2D-DDD8-4873-897F-33E59F0FA25A}" destId="{BFCC4114-1571-43E5-B1F5-96B3609744C7}" srcOrd="0" destOrd="0" presId="urn:microsoft.com/office/officeart/2009/3/layout/HorizontalOrganizationChart"/>
    <dgm:cxn modelId="{8BCA3D7D-D200-463A-90E0-462F8C1FD93F}" type="presOf" srcId="{0BA2AF62-A504-4712-96B2-B1D21435B0CC}" destId="{765271CD-15EB-4D10-9ED4-B39F6A0DA152}" srcOrd="1" destOrd="0" presId="urn:microsoft.com/office/officeart/2009/3/layout/HorizontalOrganizationChart"/>
    <dgm:cxn modelId="{CDC874DF-7C9F-43C1-942B-9424662554BD}" type="presOf" srcId="{9F622AA8-3F7A-4F92-B14E-A6833C4D9764}" destId="{16C5F0D7-AC72-46C0-903C-62A934B3B175}" srcOrd="0" destOrd="0" presId="urn:microsoft.com/office/officeart/2009/3/layout/HorizontalOrganizationChart"/>
    <dgm:cxn modelId="{CA0C88AF-420A-4286-9774-638BC75ADC12}" type="presOf" srcId="{2ED4FD3D-2B12-45CD-9F47-B1E4B5FA8793}" destId="{68B16B54-F99E-4F16-B5AC-5E8186548C2F}" srcOrd="0" destOrd="0" presId="urn:microsoft.com/office/officeart/2009/3/layout/HorizontalOrganizationChart"/>
    <dgm:cxn modelId="{B9F19D0E-3D8B-4FCA-86A1-DAAEFE582022}" type="presOf" srcId="{0555121E-2146-4249-AB75-E26784F5D78A}" destId="{5B705D9D-1BD9-4284-B1C3-5D02FB74327A}" srcOrd="0" destOrd="0" presId="urn:microsoft.com/office/officeart/2009/3/layout/HorizontalOrganizationChart"/>
    <dgm:cxn modelId="{CBC4A1D2-6F8D-4E65-A233-B5FBAC0F8B38}" type="presOf" srcId="{998A6F17-C9AE-4990-BE69-2D546957DB4D}" destId="{9A445E7B-6DE3-4634-B4FB-FB1E8C7B4D34}" srcOrd="0" destOrd="0" presId="urn:microsoft.com/office/officeart/2009/3/layout/HorizontalOrganizationChart"/>
    <dgm:cxn modelId="{0ECDF28C-9B8A-419E-83AD-63762F39062D}" type="presOf" srcId="{3648477E-C4E4-4049-878D-141451252574}" destId="{C9160C0C-A3FF-47AE-9A3D-562DF979DAE6}" srcOrd="1" destOrd="0" presId="urn:microsoft.com/office/officeart/2009/3/layout/HorizontalOrganizationChart"/>
    <dgm:cxn modelId="{5C9EB957-9062-415F-8F30-CA92510428E9}" type="presOf" srcId="{BBCDB425-20D8-41D8-8414-1FA3D5C61999}" destId="{61D8E333-ED60-4088-B311-96B94AAA8C17}" srcOrd="0" destOrd="0" presId="urn:microsoft.com/office/officeart/2009/3/layout/HorizontalOrganizationChart"/>
    <dgm:cxn modelId="{D0A6AE0E-596F-4C09-884B-FD45DEF1A47E}" type="presOf" srcId="{910C0BAA-1248-46FC-B4CE-1A9362C6550A}" destId="{347D9EA2-97F4-4B61-9C43-7862AA0DFD41}" srcOrd="1" destOrd="0" presId="urn:microsoft.com/office/officeart/2009/3/layout/HorizontalOrganizationChart"/>
    <dgm:cxn modelId="{1CE01842-34C1-4152-9C96-6804E7ACF272}" type="presOf" srcId="{27B8BF4E-9A13-47C1-8C0A-608A4A558C6D}" destId="{3AA9AFD0-E34A-4476-8291-5E3F491FA13F}" srcOrd="1" destOrd="0" presId="urn:microsoft.com/office/officeart/2009/3/layout/HorizontalOrganizationChart"/>
    <dgm:cxn modelId="{BDD6407C-3E0D-4F8F-98CC-496A414A49DD}" type="presOf" srcId="{AEFF12C3-1AF2-4DBC-886F-F99C0540D06B}" destId="{6E9FEA04-E8D8-4AD7-A940-754BD47CA5A5}" srcOrd="0" destOrd="0" presId="urn:microsoft.com/office/officeart/2009/3/layout/HorizontalOrganizationChart"/>
    <dgm:cxn modelId="{1B8B3B7A-349B-436E-924C-EC3EB69AE31A}" type="presOf" srcId="{8B6577A4-B417-45EF-AB00-790CF7790DDC}" destId="{443FB373-AC2D-4BF6-A061-485A53DAD421}" srcOrd="0" destOrd="0" presId="urn:microsoft.com/office/officeart/2009/3/layout/HorizontalOrganizationChart"/>
    <dgm:cxn modelId="{DA494E24-9BD3-486E-8A5B-C27B8411ED9E}" type="presOf" srcId="{535144EE-80AE-4827-8EE7-D8305FFF8CB9}" destId="{F9C5DA38-55A3-478D-96F2-08FE36070C40}" srcOrd="1" destOrd="0" presId="urn:microsoft.com/office/officeart/2009/3/layout/HorizontalOrganizationChart"/>
    <dgm:cxn modelId="{B1B47D4D-BADE-47EE-BA14-5C54FB702910}" type="presOf" srcId="{2D132C7A-E122-40D0-BF79-AC9CEC623679}" destId="{0F0610CE-1B45-4832-B617-1B0FA259EE30}" srcOrd="1" destOrd="0" presId="urn:microsoft.com/office/officeart/2009/3/layout/HorizontalOrganizationChart"/>
    <dgm:cxn modelId="{DCD162CB-6BA2-40EC-ABC6-F80B6DDB858D}" type="presOf" srcId="{ABBC901A-158B-41F5-9CD2-A49ED84A1024}" destId="{BE4B606F-189F-459A-8F56-E91065C4ED26}" srcOrd="0" destOrd="0" presId="urn:microsoft.com/office/officeart/2009/3/layout/HorizontalOrganizationChart"/>
    <dgm:cxn modelId="{86926E8D-A15F-4575-8705-EF64A2A40F6F}" type="presOf" srcId="{370C9906-4435-4911-BBE4-A135CF8BF06E}" destId="{99C58DC6-745E-45ED-92E4-13177C4C35EF}" srcOrd="1" destOrd="0" presId="urn:microsoft.com/office/officeart/2009/3/layout/HorizontalOrganizationChart"/>
    <dgm:cxn modelId="{2C73D9EA-98D3-4C54-B1BB-DC71104966B9}" type="presOf" srcId="{74CA25AF-0942-4E36-83C9-2924E2965455}" destId="{C6790D9D-7CF3-4B8D-A530-D13262F0144F}" srcOrd="0" destOrd="0" presId="urn:microsoft.com/office/officeart/2009/3/layout/HorizontalOrganizationChart"/>
    <dgm:cxn modelId="{240CF34B-87D4-489D-8557-B9036341CD6D}" type="presOf" srcId="{535144EE-80AE-4827-8EE7-D8305FFF8CB9}" destId="{D396AE7D-9BC2-42EC-93D7-783806BBFF62}" srcOrd="0" destOrd="0" presId="urn:microsoft.com/office/officeart/2009/3/layout/HorizontalOrganizationChart"/>
    <dgm:cxn modelId="{63D5BF09-5209-45EC-A1AF-8291B2054FFE}" type="presOf" srcId="{12F38CE6-B26F-4597-96B4-95C597F04A3E}" destId="{B475CAF9-19B1-4AE2-AC2E-EAE701AD23E5}" srcOrd="0" destOrd="0" presId="urn:microsoft.com/office/officeart/2009/3/layout/HorizontalOrganizationChart"/>
    <dgm:cxn modelId="{D49C464F-2F7C-40A0-A166-DCEA4E9DAD21}" srcId="{2D9499CE-FC8F-4A09-9903-3889409DF0D6}" destId="{853B5E0C-12A1-4EEB-B1C6-AF64C20540CA}" srcOrd="0" destOrd="0" parTransId="{ED5DE7B4-C436-437B-AF17-D71A149538C8}" sibTransId="{AFD774F2-AAA2-4CF3-8291-F6AB83924AEB}"/>
    <dgm:cxn modelId="{5ABC4EAC-87D2-473F-BFDB-01032A37D89B}" type="presOf" srcId="{808FF0FB-1CB4-436F-9F30-50EFB547F0F0}" destId="{D128D9BA-6960-42A8-A195-DDFB2ED8D2B1}" srcOrd="1" destOrd="0" presId="urn:microsoft.com/office/officeart/2009/3/layout/HorizontalOrganizationChart"/>
    <dgm:cxn modelId="{122816E3-8A90-46C8-B2D5-2394C122DCB4}" type="presOf" srcId="{74D32C49-6865-4261-BFBB-194F3BA8FC63}" destId="{8B7DE446-ACFF-4A56-AB94-E291ED0B9AF1}" srcOrd="0" destOrd="0" presId="urn:microsoft.com/office/officeart/2009/3/layout/HorizontalOrganizationChart"/>
    <dgm:cxn modelId="{BE666C0F-82CA-4160-8E1B-028321B8EFE8}" type="presOf" srcId="{03B319B2-CBAC-4B7C-8578-08AFDD1A309A}" destId="{FD4E1886-468D-43C5-B77B-9F5ADFF89180}" srcOrd="1" destOrd="0" presId="urn:microsoft.com/office/officeart/2009/3/layout/HorizontalOrganizationChart"/>
    <dgm:cxn modelId="{1308BC26-7483-4E31-8309-71962FE8404E}" type="presOf" srcId="{E4A6A3C2-D9BC-4F58-8A3E-B8299C941084}" destId="{EAF55654-3789-4EC4-9D28-3F75A4D00F95}" srcOrd="0" destOrd="0" presId="urn:microsoft.com/office/officeart/2009/3/layout/HorizontalOrganizationChart"/>
    <dgm:cxn modelId="{4D7059DE-D238-4B37-87B7-2EE378900A32}" type="presOf" srcId="{2D9499CE-FC8F-4A09-9903-3889409DF0D6}" destId="{8402D7F5-A35E-4F2B-9F1E-4AA46359EA2E}" srcOrd="1" destOrd="0" presId="urn:microsoft.com/office/officeart/2009/3/layout/HorizontalOrganizationChart"/>
    <dgm:cxn modelId="{4713AF22-4A2E-49B3-B788-9248609B5E3C}" srcId="{2F4AF457-37A1-4E5A-B75E-C18BD95A48E3}" destId="{8A08CC32-69C8-4470-9DD7-AB3E8651DE3B}" srcOrd="1" destOrd="0" parTransId="{F7DF2A19-1FDD-405B-829C-38401AD2AC26}" sibTransId="{67A27665-39A6-47E5-8EB7-E0B67CBC323D}"/>
    <dgm:cxn modelId="{46A87902-9469-4C70-87A0-B089B0F47923}" srcId="{37027072-8E04-48C2-89E4-4750EE4D52DF}" destId="{03B319B2-CBAC-4B7C-8578-08AFDD1A309A}" srcOrd="3" destOrd="0" parTransId="{61FF44BF-CD98-4083-BDA0-0B558B84C05E}" sibTransId="{4B1436F8-0DCB-4FE4-A699-B37662A0842F}"/>
    <dgm:cxn modelId="{7284E9C4-F5BA-408A-B9BD-C4A1B3F68334}" type="presOf" srcId="{9F622AA8-3F7A-4F92-B14E-A6833C4D9764}" destId="{77DAC764-A9CF-4680-BAEA-09BDEA7C19C8}" srcOrd="1" destOrd="0" presId="urn:microsoft.com/office/officeart/2009/3/layout/HorizontalOrganizationChart"/>
    <dgm:cxn modelId="{374B6ADF-A1A7-4A91-8FC3-C106DEAA504B}" srcId="{2D9499CE-FC8F-4A09-9903-3889409DF0D6}" destId="{9AA8A54A-6C4A-4D79-BB20-A559141A301A}" srcOrd="1" destOrd="0" parTransId="{6DD46D20-6498-4546-B847-173F6F9DFA6F}" sibTransId="{178F83D6-006E-4E4C-AFC8-0340FACEAC04}"/>
    <dgm:cxn modelId="{9C920EEB-42E0-417F-B5E2-C74E5E836076}" srcId="{853B5E0C-12A1-4EEB-B1C6-AF64C20540CA}" destId="{74D32C49-6865-4261-BFBB-194F3BA8FC63}" srcOrd="1" destOrd="0" parTransId="{E4A6A3C2-D9BC-4F58-8A3E-B8299C941084}" sibTransId="{8A270982-D1BE-4B4D-95F3-5D59901EE8BB}"/>
    <dgm:cxn modelId="{4E80A540-C5E9-491B-82A3-4B19D81F6302}" srcId="{3FC7481B-F982-48FA-BED7-483257F70FD1}" destId="{535144EE-80AE-4827-8EE7-D8305FFF8CB9}" srcOrd="0" destOrd="0" parTransId="{5E42514C-D0CD-486A-B9AE-C15ACFAC31AE}" sibTransId="{CC31C44C-36BA-40A5-B4A3-4E49780B2B8B}"/>
    <dgm:cxn modelId="{C40F127D-1579-4EEC-A834-9D6F891EEA9C}" type="presOf" srcId="{01752310-64F7-4D2D-AEBE-A8FE5522CFEC}" destId="{29D00F82-ABC3-4BDB-8EFC-2D80DCCD3752}" srcOrd="0" destOrd="0" presId="urn:microsoft.com/office/officeart/2009/3/layout/HorizontalOrganizationChart"/>
    <dgm:cxn modelId="{F1162CB0-16C2-4CC5-A7AC-697F7E4D1C02}" srcId="{BCD22E16-3310-4DF1-BBE6-806434F0ED75}" destId="{22311CDB-D2F4-41AA-94E0-FE21EE7FC302}" srcOrd="0" destOrd="0" parTransId="{AE2FE0E2-7846-4187-8F9D-DC437513E0E5}" sibTransId="{22DDD76A-9643-47B4-AD87-8C090F0AAD37}"/>
    <dgm:cxn modelId="{0A4732D2-AB0F-4A5B-8DB7-BB24F2130877}" type="presOf" srcId="{2D9499CE-FC8F-4A09-9903-3889409DF0D6}" destId="{EEB1C078-26A8-44F7-87BE-47766343D201}" srcOrd="0" destOrd="0" presId="urn:microsoft.com/office/officeart/2009/3/layout/HorizontalOrganizationChart"/>
    <dgm:cxn modelId="{C7198AF7-03E7-43B5-99F8-BC4C686FF834}" type="presOf" srcId="{030D0A68-F0D0-447B-87EC-DD4AF88A3E11}" destId="{3703DC67-99FC-4B25-99AC-8E18D72D398E}" srcOrd="0" destOrd="0" presId="urn:microsoft.com/office/officeart/2009/3/layout/HorizontalOrganizationChart"/>
    <dgm:cxn modelId="{01D80DB4-0934-4C9D-B038-44D699E16C1E}" type="presOf" srcId="{94A1A4F4-D250-48FF-895D-198BFB0B914D}" destId="{AE41DB61-9BCE-4743-8F45-43A6F362C120}" srcOrd="0" destOrd="0" presId="urn:microsoft.com/office/officeart/2009/3/layout/HorizontalOrganizationChart"/>
    <dgm:cxn modelId="{7477C347-23F7-457F-9EFF-02985424317C}" srcId="{168EDBC6-2111-4AD8-AB3C-C7494FFE1A53}" destId="{706270AA-C671-467D-B706-08779712F17A}" srcOrd="0" destOrd="0" parTransId="{60674846-4496-4F77-ACB1-08AAEF62895A}" sibTransId="{4EDF0708-63AB-4BAB-A500-091EF2507BD4}"/>
    <dgm:cxn modelId="{E4FFA07F-2F6B-4B31-8DF1-A936F6F7786A}" type="presOf" srcId="{853B5E0C-12A1-4EEB-B1C6-AF64C20540CA}" destId="{E0DD08F2-293F-40CF-8092-3C209D1E6E43}" srcOrd="1" destOrd="0" presId="urn:microsoft.com/office/officeart/2009/3/layout/HorizontalOrganizationChart"/>
    <dgm:cxn modelId="{BC3C45E6-2155-4B98-B6C7-F73D518861C2}" type="presOf" srcId="{2D132C7A-E122-40D0-BF79-AC9CEC623679}" destId="{AF59BC77-3A3C-489B-8D7E-1ED7A50CC31E}" srcOrd="0" destOrd="0" presId="urn:microsoft.com/office/officeart/2009/3/layout/HorizontalOrganizationChart"/>
    <dgm:cxn modelId="{D8930961-A1C6-4833-BA87-6F66A0A1F5C8}" type="presOf" srcId="{2395D4D8-EED4-4DEC-BD02-36686DD404C7}" destId="{673F4CF8-1476-4352-97C5-084D72F3A1BB}" srcOrd="0" destOrd="0" presId="urn:microsoft.com/office/officeart/2009/3/layout/HorizontalOrganizationChart"/>
    <dgm:cxn modelId="{7C3C521F-93BC-46A9-BF01-C9D94E6A6877}" srcId="{2F4AF457-37A1-4E5A-B75E-C18BD95A48E3}" destId="{B8E61F79-1551-47A9-9F0D-2D46FF42C4FB}" srcOrd="2" destOrd="0" parTransId="{19C12B2D-DDD8-4873-897F-33E59F0FA25A}" sibTransId="{E5898192-215E-459D-81C2-92FF16A09A51}"/>
    <dgm:cxn modelId="{D0FAD1F4-58E3-440C-87C6-5F947C5EA208}" type="presOf" srcId="{AE2FE0E2-7846-4187-8F9D-DC437513E0E5}" destId="{E20A651F-8BB1-414E-9A01-2D1062B4960E}" srcOrd="0" destOrd="0" presId="urn:microsoft.com/office/officeart/2009/3/layout/HorizontalOrganizationChart"/>
    <dgm:cxn modelId="{F79120F7-D413-4407-A242-4F20503A426A}" type="presOf" srcId="{3FC7481B-F982-48FA-BED7-483257F70FD1}" destId="{9FCE650A-74D8-4B24-8E57-07E65982ECD0}" srcOrd="0" destOrd="0" presId="urn:microsoft.com/office/officeart/2009/3/layout/HorizontalOrganizationChart"/>
    <dgm:cxn modelId="{30279E3B-D913-410E-AF56-87BDCC1798FF}" type="presOf" srcId="{03B319B2-CBAC-4B7C-8578-08AFDD1A309A}" destId="{584A5C76-D515-48B3-8ED7-C37941282C00}" srcOrd="0" destOrd="0" presId="urn:microsoft.com/office/officeart/2009/3/layout/HorizontalOrganizationChart"/>
    <dgm:cxn modelId="{381B81AA-80A1-4915-B958-BCC039022DBD}" srcId="{37027072-8E04-48C2-89E4-4750EE4D52DF}" destId="{168EDBC6-2111-4AD8-AB3C-C7494FFE1A53}" srcOrd="1" destOrd="0" parTransId="{74CA25AF-0942-4E36-83C9-2924E2965455}" sibTransId="{2104CF20-5901-4389-88E1-DC8B68B07F3D}"/>
    <dgm:cxn modelId="{5172E08B-7E88-4921-9FE7-FE1DD7AEDEA7}" type="presOf" srcId="{F9299469-1C37-4533-9792-CA0673EEA12F}" destId="{A57994E0-0B37-4F10-B117-9D9AED0B1DE5}" srcOrd="0" destOrd="0" presId="urn:microsoft.com/office/officeart/2009/3/layout/HorizontalOrganizationChart"/>
    <dgm:cxn modelId="{5D6C116B-63E5-4D70-A13E-F24D911C584F}" type="presOf" srcId="{8A08CC32-69C8-4470-9DD7-AB3E8651DE3B}" destId="{C35E49BC-A9AE-4FFD-9740-4AF6F766C686}" srcOrd="0" destOrd="0" presId="urn:microsoft.com/office/officeart/2009/3/layout/HorizontalOrganizationChart"/>
    <dgm:cxn modelId="{F3AD6091-C43E-4CB8-9A06-6A6869EA8505}" type="presOf" srcId="{22311CDB-D2F4-41AA-94E0-FE21EE7FC302}" destId="{CCE93B8F-E5A1-42E8-89C3-BD522BB2F2FC}" srcOrd="1" destOrd="0" presId="urn:microsoft.com/office/officeart/2009/3/layout/HorizontalOrganizationChart"/>
    <dgm:cxn modelId="{14A265B2-1D9F-4113-BB32-8F442B7FA0FD}" type="presOf" srcId="{557F2088-CC44-4CCF-A50D-9013952C790B}" destId="{967C461F-E883-4C50-974B-4AA13B7D9B52}" srcOrd="0" destOrd="0" presId="urn:microsoft.com/office/officeart/2009/3/layout/HorizontalOrganizationChart"/>
    <dgm:cxn modelId="{C26FD1CE-6869-4B2D-8A04-57658F1E8A6D}" srcId="{2D132C7A-E122-40D0-BF79-AC9CEC623679}" destId="{370C9906-4435-4911-BBE4-A135CF8BF06E}" srcOrd="0" destOrd="0" parTransId="{44B60BB5-44F2-4366-ADC5-6C9C3F0CC6FA}" sibTransId="{0752FFB3-109D-4E75-927E-9090ADB9FBDC}"/>
    <dgm:cxn modelId="{50FB48AF-D3E7-46A2-AA31-88E756105107}" type="presOf" srcId="{168EDBC6-2111-4AD8-AB3C-C7494FFE1A53}" destId="{4E9C3BCD-AA2F-4E15-B19D-21E0067515CD}" srcOrd="1" destOrd="0" presId="urn:microsoft.com/office/officeart/2009/3/layout/HorizontalOrganizationChart"/>
    <dgm:cxn modelId="{2FCCE6C6-AD18-4422-8024-24144C2E96DD}" type="presOf" srcId="{3FC7481B-F982-48FA-BED7-483257F70FD1}" destId="{E4F85E48-7D7C-4EF7-9C77-E4EBB111AAC4}" srcOrd="1" destOrd="0" presId="urn:microsoft.com/office/officeart/2009/3/layout/HorizontalOrganizationChart"/>
    <dgm:cxn modelId="{D2C83662-6679-4E36-96DA-D386DFBBB502}" type="presOf" srcId="{168EDBC6-2111-4AD8-AB3C-C7494FFE1A53}" destId="{D1FC2663-FFE0-4EA0-85A4-E1D582ED5E4D}" srcOrd="0" destOrd="0" presId="urn:microsoft.com/office/officeart/2009/3/layout/HorizontalOrganizationChart"/>
    <dgm:cxn modelId="{5F083B7C-2FE1-4C44-908B-407FA481E38F}" srcId="{74D32C49-6865-4261-BFBB-194F3BA8FC63}" destId="{09D2A944-4D8E-4F41-8AA2-1966B01E2435}" srcOrd="0" destOrd="0" parTransId="{A312C710-4B73-4202-BAC5-9C5F8102F682}" sibTransId="{25D78962-955A-4595-9FC4-3B03AA457980}"/>
    <dgm:cxn modelId="{F3FF21EF-25D9-45D8-902F-8716870F6928}" type="presOf" srcId="{8DE21274-EC3A-4239-BFF0-E7939D21D231}" destId="{083BF1B8-DF65-42BA-A67E-18957C42F50A}" srcOrd="1" destOrd="0" presId="urn:microsoft.com/office/officeart/2009/3/layout/HorizontalOrganizationChart"/>
    <dgm:cxn modelId="{8AA3BFD9-2C05-457A-99F1-32F1D4DFBA06}" srcId="{37027072-8E04-48C2-89E4-4750EE4D52DF}" destId="{2D132C7A-E122-40D0-BF79-AC9CEC623679}" srcOrd="0" destOrd="0" parTransId="{3DD71786-0873-4900-802F-EB563983BEC5}" sibTransId="{5F857A10-C441-48BD-A47E-7AD5C705F508}"/>
    <dgm:cxn modelId="{6F21DFA1-727A-44A2-B238-FA5BC02D362F}" type="presOf" srcId="{0BA2AF62-A504-4712-96B2-B1D21435B0CC}" destId="{AE929C8A-8962-44A1-AE2F-3FCD403F7C02}" srcOrd="0" destOrd="0" presId="urn:microsoft.com/office/officeart/2009/3/layout/HorizontalOrganizationChart"/>
    <dgm:cxn modelId="{F6536BA8-117E-464F-826A-3464491A5B25}" type="presOf" srcId="{94351B7A-A8E3-4984-B8F0-0BB867DC9B1D}" destId="{E504EBBB-FAEC-4E14-AE4A-57E7F4FBABC4}" srcOrd="0" destOrd="0" presId="urn:microsoft.com/office/officeart/2009/3/layout/HorizontalOrganizationChart"/>
    <dgm:cxn modelId="{54E0F553-ACE5-497E-9838-E82497DEE615}" type="presOf" srcId="{3DD71786-0873-4900-802F-EB563983BEC5}" destId="{23FCAAD5-7281-4AC0-A095-56D4507DEDE8}" srcOrd="0" destOrd="0" presId="urn:microsoft.com/office/officeart/2009/3/layout/HorizontalOrganizationChart"/>
    <dgm:cxn modelId="{8EE2A2EF-28FA-4626-9F92-846FC173BA90}" type="presOf" srcId="{8DE21274-EC3A-4239-BFF0-E7939D21D231}" destId="{C48BC9A3-0BF9-4001-83AB-C02658173072}" srcOrd="0" destOrd="0" presId="urn:microsoft.com/office/officeart/2009/3/layout/HorizontalOrganizationChart"/>
    <dgm:cxn modelId="{27EE7509-FCF1-4351-987D-BF9CF606730B}" type="presOf" srcId="{E484992F-BFBA-44C6-A410-657C71EBCBCA}" destId="{C42B14A1-A287-4F58-BCF3-3C67804B7034}" srcOrd="0" destOrd="0" presId="urn:microsoft.com/office/officeart/2009/3/layout/HorizontalOrganizationChart"/>
    <dgm:cxn modelId="{C9F3AF78-0845-4888-A404-1DA7618FDCEF}" type="presOf" srcId="{370C9906-4435-4911-BBE4-A135CF8BF06E}" destId="{5CA81547-1A0C-4E67-8681-5D37098191F4}" srcOrd="0" destOrd="0" presId="urn:microsoft.com/office/officeart/2009/3/layout/HorizontalOrganizationChart"/>
    <dgm:cxn modelId="{6B600A90-F610-4170-9749-7C72A31E861E}" type="presOf" srcId="{DD505EF3-B0D0-46DB-B867-634E21CA0CDD}" destId="{3F8B15F9-7D1E-4218-AB23-B98B4A38F024}" srcOrd="1" destOrd="0" presId="urn:microsoft.com/office/officeart/2009/3/layout/HorizontalOrganizationChart"/>
    <dgm:cxn modelId="{F10A1FF7-3583-4394-9133-7DA3296F3DFE}" type="presOf" srcId="{8A08CC32-69C8-4470-9DD7-AB3E8651DE3B}" destId="{2AB54501-336F-42BE-BC31-3E8D438E2008}" srcOrd="1" destOrd="0" presId="urn:microsoft.com/office/officeart/2009/3/layout/HorizontalOrganizationChart"/>
    <dgm:cxn modelId="{59B80DA7-FAE8-41FA-B851-CB07C3B38FB9}" srcId="{9AA8A54A-6C4A-4D79-BB20-A559141A301A}" destId="{BCD22E16-3310-4DF1-BBE6-806434F0ED75}" srcOrd="2" destOrd="0" parTransId="{4618707F-0468-4087-98CB-4437CF73C81C}" sibTransId="{C71866BA-1C63-47DD-AEE9-B02AF7E60E70}"/>
    <dgm:cxn modelId="{271AA16A-9356-41AB-844D-A8B2C783C723}" type="presOf" srcId="{37027072-8E04-48C2-89E4-4750EE4D52DF}" destId="{3E1313DD-7634-4D14-BB4C-FEB881BAB005}" srcOrd="0" destOrd="0" presId="urn:microsoft.com/office/officeart/2009/3/layout/HorizontalOrganizationChart"/>
    <dgm:cxn modelId="{6C0CFE6C-C0C0-4D6B-9D09-E610CFF23C8A}" type="presOf" srcId="{50BA3629-D600-46E2-ABC8-6146CFF6F772}" destId="{5C51A464-4CBF-4F34-B075-58133425BEFB}" srcOrd="0" destOrd="0" presId="urn:microsoft.com/office/officeart/2009/3/layout/HorizontalOrganizationChart"/>
    <dgm:cxn modelId="{2EE2B3B3-3BA4-4D25-8876-9D5039BCFFFA}" type="presOf" srcId="{8C4CEF9D-7B2C-4066-9871-21E71DB4A2A9}" destId="{C5557EF5-0F35-49BD-AA92-86C6A1C61E75}" srcOrd="0" destOrd="0" presId="urn:microsoft.com/office/officeart/2009/3/layout/HorizontalOrganizationChart"/>
    <dgm:cxn modelId="{8425E01A-EE06-44D3-A5E5-E61095C3314D}" srcId="{9AA8A54A-6C4A-4D79-BB20-A559141A301A}" destId="{3648477E-C4E4-4049-878D-141451252574}" srcOrd="1" destOrd="0" parTransId="{50BA3629-D600-46E2-ABC8-6146CFF6F772}" sibTransId="{65E42AC5-A980-48D9-9886-A710B0A17BC7}"/>
    <dgm:cxn modelId="{054EB114-CC2F-46BC-BE32-7EE520665C54}" type="presOf" srcId="{DF04A12E-ED55-4B4D-86D5-95FBBCA39CD9}" destId="{DC3EE3A1-D9A5-48C7-A037-DD903F485EA7}" srcOrd="1" destOrd="0" presId="urn:microsoft.com/office/officeart/2009/3/layout/HorizontalOrganizationChart"/>
    <dgm:cxn modelId="{B42F65CA-BD8F-4296-A01A-39708344FB86}" srcId="{3648477E-C4E4-4049-878D-141451252574}" destId="{9CB33C5A-6B8E-4161-9989-7D8B5BE13B9D}" srcOrd="0" destOrd="0" parTransId="{39EB3435-7FCA-479A-8E86-60B54FFC19AD}" sibTransId="{A9E02F28-E8E1-4A90-AA05-8D048705CA2F}"/>
    <dgm:cxn modelId="{076DB9F5-8F5B-4AB9-8900-74D384E03DC9}" type="presOf" srcId="{B8E61F79-1551-47A9-9F0D-2D46FF42C4FB}" destId="{3E0125ED-FF01-424D-8FA0-2004F8F2A678}" srcOrd="1" destOrd="0" presId="urn:microsoft.com/office/officeart/2009/3/layout/HorizontalOrganizationChart"/>
    <dgm:cxn modelId="{0926E120-3905-4C88-82C7-D33A94AAB726}" type="presOf" srcId="{DD505EF3-B0D0-46DB-B867-634E21CA0CDD}" destId="{4D135804-5E4B-4A25-9A7A-BDCC4EFC1FF2}" srcOrd="0" destOrd="0" presId="urn:microsoft.com/office/officeart/2009/3/layout/HorizontalOrganizationChart"/>
    <dgm:cxn modelId="{870D90E4-9175-4075-9CE9-DDBC773C728D}" srcId="{853B5E0C-12A1-4EEB-B1C6-AF64C20540CA}" destId="{BBCDB425-20D8-41D8-8414-1FA3D5C61999}" srcOrd="2" destOrd="0" parTransId="{2ED4FD3D-2B12-45CD-9F47-B1E4B5FA8793}" sibTransId="{10FCBA08-409E-40CD-8B2D-F9607DCF2962}"/>
    <dgm:cxn modelId="{876F45CE-E186-4317-BB50-B1457FDE8BF8}" type="presOf" srcId="{5E42514C-D0CD-486A-B9AE-C15ACFAC31AE}" destId="{BA772263-BF82-48F8-ADA7-9E822DAC2FF6}" srcOrd="0" destOrd="0" presId="urn:microsoft.com/office/officeart/2009/3/layout/HorizontalOrganizationChart"/>
    <dgm:cxn modelId="{8AE13F62-6CAE-4672-9EF0-F55371DA87A4}" type="presOf" srcId="{ED5DE7B4-C436-437B-AF17-D71A149538C8}" destId="{3CF2E854-6945-4DCC-8181-74177BFC4C97}" srcOrd="0" destOrd="0" presId="urn:microsoft.com/office/officeart/2009/3/layout/HorizontalOrganizationChart"/>
    <dgm:cxn modelId="{63FBB625-A63E-431E-9D7C-B4C061DAE0F3}" type="presOf" srcId="{BCD22E16-3310-4DF1-BBE6-806434F0ED75}" destId="{FC8A74C8-ACC4-43D1-A2AD-44A7BCCCF091}" srcOrd="1" destOrd="0" presId="urn:microsoft.com/office/officeart/2009/3/layout/HorizontalOrganizationChart"/>
    <dgm:cxn modelId="{B43B52FF-B995-4DCF-89BE-ACC8BAD5323B}" srcId="{BBCDB425-20D8-41D8-8414-1FA3D5C61999}" destId="{E484992F-BFBA-44C6-A410-657C71EBCBCA}" srcOrd="0" destOrd="0" parTransId="{998A6F17-C9AE-4990-BE69-2D546957DB4D}" sibTransId="{D5AB9AA7-9C50-4FBC-9F74-3EE2BCA9164E}"/>
    <dgm:cxn modelId="{A9A0D1A6-7657-46C7-ADA9-F3F1F4656382}" type="presOf" srcId="{BBCDB425-20D8-41D8-8414-1FA3D5C61999}" destId="{8FDE80ED-BCCA-43D1-9C9B-56234EE3FBE4}" srcOrd="1" destOrd="0" presId="urn:microsoft.com/office/officeart/2009/3/layout/HorizontalOrganizationChart"/>
    <dgm:cxn modelId="{91179562-E180-47A9-8B63-A0525F515CDF}" srcId="{9AA8A54A-6C4A-4D79-BB20-A559141A301A}" destId="{3FC7481B-F982-48FA-BED7-483257F70FD1}" srcOrd="3" destOrd="0" parTransId="{08F0D503-AA52-4C46-9A3B-A40DD3B8E9BF}" sibTransId="{4C21BB07-765B-4214-8E11-23685033BB8B}"/>
    <dgm:cxn modelId="{2A0F7D54-E522-4FF2-8B48-CB0CA753B9E9}" type="presOf" srcId="{DF04A12E-ED55-4B4D-86D5-95FBBCA39CD9}" destId="{8DFAD541-7509-40C3-A073-0EC1245EBD33}" srcOrd="0" destOrd="0" presId="urn:microsoft.com/office/officeart/2009/3/layout/HorizontalOrganizationChart"/>
    <dgm:cxn modelId="{F5F75813-6620-4E4D-9AF6-C090FEA1B0BC}" type="presOf" srcId="{3D4579EE-7B1C-4B26-80D5-26F5D049CDA3}" destId="{66A9A42A-34DA-449E-9684-B2F7FE8C8983}" srcOrd="0" destOrd="0" presId="urn:microsoft.com/office/officeart/2009/3/layout/HorizontalOrganizationChart"/>
    <dgm:cxn modelId="{2AB0A40F-1281-4676-A139-38556DFE433A}" type="presOf" srcId="{6DD46D20-6498-4546-B847-173F6F9DFA6F}" destId="{23F12122-225A-4183-A024-C8F09280AD4C}" srcOrd="0" destOrd="0" presId="urn:microsoft.com/office/officeart/2009/3/layout/HorizontalOrganizationChart"/>
    <dgm:cxn modelId="{A910D49B-0C12-4204-9493-A85CBC329CD8}" type="presOf" srcId="{9AA8A54A-6C4A-4D79-BB20-A559141A301A}" destId="{D8488DFD-E517-42A7-99D5-5B1190257282}" srcOrd="1" destOrd="0" presId="urn:microsoft.com/office/officeart/2009/3/layout/HorizontalOrganizationChart"/>
    <dgm:cxn modelId="{C0C689ED-A34D-476F-B46C-40DE49647A04}" srcId="{0BA2AF62-A504-4712-96B2-B1D21435B0CC}" destId="{8DE21274-EC3A-4239-BFF0-E7939D21D231}" srcOrd="1" destOrd="0" parTransId="{2909BE5B-F893-4C71-86F1-78410ECD21BB}" sibTransId="{EF936C61-6F04-41E1-8146-59B661C30CA6}"/>
    <dgm:cxn modelId="{2D72A491-89BB-4EC6-8519-EAE0854C6A3C}" type="presOf" srcId="{0667C643-A7A2-48C8-81B7-91293F2D237A}" destId="{E962C363-D349-4653-9797-54E1C4E34B4D}" srcOrd="0" destOrd="0" presId="urn:microsoft.com/office/officeart/2009/3/layout/HorizontalOrganizationChart"/>
    <dgm:cxn modelId="{A3E4EAA3-0D6C-4415-84E2-A11A36537552}" type="presOf" srcId="{853B5E0C-12A1-4EEB-B1C6-AF64C20540CA}" destId="{FA087B31-AD5B-4788-9B39-D34F6115C1B5}" srcOrd="0" destOrd="0" presId="urn:microsoft.com/office/officeart/2009/3/layout/HorizontalOrganizationChart"/>
    <dgm:cxn modelId="{51ADF93B-F21D-432A-947B-07B6B6A9D4AB}" type="presOf" srcId="{B8E61F79-1551-47A9-9F0D-2D46FF42C4FB}" destId="{1CDF308F-A2CD-47F1-BA78-E614E4F9B8A1}" srcOrd="0" destOrd="0" presId="urn:microsoft.com/office/officeart/2009/3/layout/HorizontalOrganizationChart"/>
    <dgm:cxn modelId="{520E7CFE-417E-40A6-8454-AD4B67E88D7B}" type="presOf" srcId="{2F4AF457-37A1-4E5A-B75E-C18BD95A48E3}" destId="{676649D8-F040-4223-8F8C-1A2F95736527}" srcOrd="0" destOrd="0" presId="urn:microsoft.com/office/officeart/2009/3/layout/HorizontalOrganizationChart"/>
    <dgm:cxn modelId="{ECA12D07-7CDC-4A58-8D5D-547B7B44ED11}" srcId="{2D9499CE-FC8F-4A09-9903-3889409DF0D6}" destId="{37027072-8E04-48C2-89E4-4750EE4D52DF}" srcOrd="2" destOrd="0" parTransId="{F9299469-1C37-4533-9792-CA0673EEA12F}" sibTransId="{AE1D750D-B8A4-4186-8D39-9030D198DEE7}"/>
    <dgm:cxn modelId="{1746B500-1D9F-4A42-B70E-7F0334FF4E11}" type="presOf" srcId="{39EB3435-7FCA-479A-8E86-60B54FFC19AD}" destId="{8081F959-A6F1-4067-9FDE-1924BCAFE6D2}" srcOrd="0" destOrd="0" presId="urn:microsoft.com/office/officeart/2009/3/layout/HorizontalOrganizationChart"/>
    <dgm:cxn modelId="{245FD68C-E9AF-4925-8735-DEFCE3AC12A7}" type="presOf" srcId="{3648477E-C4E4-4049-878D-141451252574}" destId="{108EDC75-408D-47FA-A2AD-8802FC424081}" srcOrd="0" destOrd="0" presId="urn:microsoft.com/office/officeart/2009/3/layout/HorizontalOrganizationChart"/>
    <dgm:cxn modelId="{50C05285-4A91-4B23-9650-6CE7B864CED4}" type="presOf" srcId="{350D39E4-D172-4F28-A9DE-E8FD6CA9E912}" destId="{5797307B-582C-490F-9CC6-CA36471E30C2}" srcOrd="0" destOrd="0" presId="urn:microsoft.com/office/officeart/2009/3/layout/HorizontalOrganizationChart"/>
    <dgm:cxn modelId="{BB6C97B7-AF06-4471-985A-A8A856A26DD3}" type="presOf" srcId="{22311CDB-D2F4-41AA-94E0-FE21EE7FC302}" destId="{FDF7C46A-0F04-4D07-8DF4-67F9AD712602}" srcOrd="0" destOrd="0" presId="urn:microsoft.com/office/officeart/2009/3/layout/HorizontalOrganizationChart"/>
    <dgm:cxn modelId="{F0942B00-EEC1-47EC-9579-91AE28B85FB9}" type="presOf" srcId="{F7DF2A19-1FDD-405B-829C-38401AD2AC26}" destId="{0F7E78CB-44B8-409A-A9FF-CBFFB844A9CC}" srcOrd="0" destOrd="0" presId="urn:microsoft.com/office/officeart/2009/3/layout/HorizontalOrganizationChart"/>
    <dgm:cxn modelId="{6430F8C7-AA1E-4010-934F-033D724F3781}" type="presOf" srcId="{61FF44BF-CD98-4083-BDA0-0B558B84C05E}" destId="{59FFA763-82ED-41B6-BBDD-507682ECA418}" srcOrd="0" destOrd="0" presId="urn:microsoft.com/office/officeart/2009/3/layout/HorizontalOrganizationChart"/>
    <dgm:cxn modelId="{27871F6D-7952-4FC5-AFA1-0F258304B571}" srcId="{37027072-8E04-48C2-89E4-4750EE4D52DF}" destId="{DD505EF3-B0D0-46DB-B867-634E21CA0CDD}" srcOrd="2" destOrd="0" parTransId="{2A27B562-5083-413A-9F30-4592BB286ADD}" sibTransId="{C351E529-15DC-4E5F-A0CA-BA4C325BFBBE}"/>
    <dgm:cxn modelId="{D6E6032C-C761-4B2D-B16A-1F20F68F0D04}" srcId="{853B5E0C-12A1-4EEB-B1C6-AF64C20540CA}" destId="{0BA2AF62-A504-4712-96B2-B1D21435B0CC}" srcOrd="0" destOrd="0" parTransId="{77CFCFFF-CE32-49EF-AE9F-2FDCB01EA4C8}" sibTransId="{7624EE92-116C-4E65-9440-E8670F73E3AE}"/>
    <dgm:cxn modelId="{4BC3522D-26B6-486C-90A6-A05C7C368D74}" type="presOf" srcId="{808FF0FB-1CB4-436F-9F30-50EFB547F0F0}" destId="{E2F74CA4-ADCB-4EFE-9A36-625E9BAE6650}" srcOrd="0" destOrd="0" presId="urn:microsoft.com/office/officeart/2009/3/layout/HorizontalOrganizationChart"/>
    <dgm:cxn modelId="{FE52E7FF-F7EC-4910-80D8-AD5876293A26}" srcId="{03B319B2-CBAC-4B7C-8578-08AFDD1A309A}" destId="{808FF0FB-1CB4-436F-9F30-50EFB547F0F0}" srcOrd="0" destOrd="0" parTransId="{A60E17F1-AD1E-443E-9633-DC0A65B0D0A9}" sibTransId="{D2651434-F57D-46EA-971D-D292FDEC24F5}"/>
    <dgm:cxn modelId="{14A372B4-B004-461D-AF78-7E8EDC48BB5D}" type="presOf" srcId="{2395D4D8-EED4-4DEC-BD02-36686DD404C7}" destId="{62906F72-68AF-4A44-BF03-E5FB47FC91CA}" srcOrd="1" destOrd="0" presId="urn:microsoft.com/office/officeart/2009/3/layout/HorizontalOrganizationChart"/>
    <dgm:cxn modelId="{5F76CF50-9912-45EB-AE2C-60D17DA222AA}" type="presOf" srcId="{2A27B562-5083-413A-9F30-4592BB286ADD}" destId="{B4D00A53-642A-4F65-A1C5-99CAFF916AB2}" srcOrd="0" destOrd="0" presId="urn:microsoft.com/office/officeart/2009/3/layout/HorizontalOrganizationChart"/>
    <dgm:cxn modelId="{536AB727-3372-4A6E-911A-2E1C3BF152FB}" srcId="{9F622AA8-3F7A-4F92-B14E-A6833C4D9764}" destId="{94351B7A-A8E3-4984-B8F0-0BB867DC9B1D}" srcOrd="0" destOrd="0" parTransId="{0667C643-A7A2-48C8-81B7-91293F2D237A}" sibTransId="{C0B69338-C092-4C3B-9227-23A8BA78F8C1}"/>
    <dgm:cxn modelId="{38D461B2-C939-46D6-AD6E-555C402916F9}" type="presOf" srcId="{01752310-64F7-4D2D-AEBE-A8FE5522CFEC}" destId="{6A20C24A-2612-4D44-904E-6AE4925EC1CC}" srcOrd="1" destOrd="0" presId="urn:microsoft.com/office/officeart/2009/3/layout/HorizontalOrganizationChart"/>
    <dgm:cxn modelId="{F8C8C16C-AB8C-4974-87F0-D163505F3CB0}" srcId="{2F4AF457-37A1-4E5A-B75E-C18BD95A48E3}" destId="{DF04A12E-ED55-4B4D-86D5-95FBBCA39CD9}" srcOrd="0" destOrd="0" parTransId="{3D4579EE-7B1C-4B26-80D5-26F5D049CDA3}" sibTransId="{82983B90-A07B-46F3-94AA-5A83487A90F6}"/>
    <dgm:cxn modelId="{662AF93D-B8FA-4357-A99C-6426F26482BE}" type="presOf" srcId="{BCD22E16-3310-4DF1-BBE6-806434F0ED75}" destId="{3A315E2E-A30E-4C88-9D11-18AB69FEFBD0}" srcOrd="0" destOrd="0" presId="urn:microsoft.com/office/officeart/2009/3/layout/HorizontalOrganizationChart"/>
    <dgm:cxn modelId="{86ACBA6C-877E-434A-B192-A6537DEE34C6}" type="presOf" srcId="{4618707F-0468-4087-98CB-4437CF73C81C}" destId="{952C8876-C1A9-4DA2-A542-F9DE615D9733}" srcOrd="0" destOrd="0" presId="urn:microsoft.com/office/officeart/2009/3/layout/HorizontalOrganizationChart"/>
    <dgm:cxn modelId="{5C4B4026-BD3F-4BB3-8E99-71F4B728D2B1}" type="presOf" srcId="{B9E380C5-F977-4742-A1C4-9C7A5ED34FFE}" destId="{E7BBD0EB-0FDC-42F4-9C4D-81941C266AC2}" srcOrd="0" destOrd="0" presId="urn:microsoft.com/office/officeart/2009/3/layout/HorizontalOrganizationChart"/>
    <dgm:cxn modelId="{C5E77EB1-1C9C-467D-924F-4FABCC0D9BDC}" type="presOf" srcId="{09D2A944-4D8E-4F41-8AA2-1966B01E2435}" destId="{E59A4B64-C0C6-47EA-8EC2-907996E2EF2B}" srcOrd="1" destOrd="0" presId="urn:microsoft.com/office/officeart/2009/3/layout/HorizontalOrganizationChart"/>
    <dgm:cxn modelId="{7F2504CF-8C87-4690-9DBC-075C12A0FCF0}" srcId="{8DE21274-EC3A-4239-BFF0-E7939D21D231}" destId="{AEFF12C3-1AF2-4DBC-886F-F99C0540D06B}" srcOrd="0" destOrd="0" parTransId="{8C4CEF9D-7B2C-4066-9871-21E71DB4A2A9}" sibTransId="{C29A1D8C-A8FD-45ED-9ACB-80AE2C4E4EEE}"/>
    <dgm:cxn modelId="{6135B791-22E0-426A-ACDB-8695B1B9999D}" type="presOf" srcId="{60674846-4496-4F77-ACB1-08AAEF62895A}" destId="{5DB4C0B3-BE11-48E7-923F-39E502F85656}" srcOrd="0" destOrd="0" presId="urn:microsoft.com/office/officeart/2009/3/layout/HorizontalOrganizationChart"/>
    <dgm:cxn modelId="{F0F4BBB2-4255-40E1-8310-16C14518B13C}" type="presOf" srcId="{94A1A4F4-D250-48FF-895D-198BFB0B914D}" destId="{65474672-7988-45E8-85D4-93F1D9E38C8A}" srcOrd="1" destOrd="0" presId="urn:microsoft.com/office/officeart/2009/3/layout/HorizontalOrganizationChart"/>
    <dgm:cxn modelId="{90C6975E-A316-4096-9C5B-C075432D24FD}" srcId="{2D132C7A-E122-40D0-BF79-AC9CEC623679}" destId="{910C0BAA-1248-46FC-B4CE-1A9362C6550A}" srcOrd="1" destOrd="0" parTransId="{12F38CE6-B26F-4597-96B4-95C597F04A3E}" sibTransId="{9DDCE0BB-45CA-4025-8F48-DE965DA23974}"/>
    <dgm:cxn modelId="{6995874D-71E5-4978-9F63-FDDE2E1D1A12}" type="presOf" srcId="{09D2A944-4D8E-4F41-8AA2-1966B01E2435}" destId="{7147F657-A2B7-4BDA-AC99-079FABF8B69B}" srcOrd="0" destOrd="0" presId="urn:microsoft.com/office/officeart/2009/3/layout/HorizontalOrganizationChart"/>
    <dgm:cxn modelId="{32FF6A7E-036C-4A8A-B225-94617695A3E3}" type="presOf" srcId="{E484992F-BFBA-44C6-A410-657C71EBCBCA}" destId="{E9263F5A-F935-4573-B0D8-05D690103E6E}" srcOrd="1" destOrd="0" presId="urn:microsoft.com/office/officeart/2009/3/layout/HorizontalOrganizationChart"/>
    <dgm:cxn modelId="{55820E3F-584D-4594-9CEE-E046344ACF4F}" type="presOf" srcId="{910C0BAA-1248-46FC-B4CE-1A9362C6550A}" destId="{5BFB6044-3606-4692-BE2D-BA941A618CE9}" srcOrd="0" destOrd="0" presId="urn:microsoft.com/office/officeart/2009/3/layout/HorizontalOrganizationChart"/>
    <dgm:cxn modelId="{1AB07388-9EEE-4DC5-94EF-CCDC575BF467}" type="presOf" srcId="{08F0D503-AA52-4C46-9A3B-A40DD3B8E9BF}" destId="{81BEE063-6175-428B-AFA6-EEC63BBB3B44}" srcOrd="0" destOrd="0" presId="urn:microsoft.com/office/officeart/2009/3/layout/HorizontalOrganizationChart"/>
    <dgm:cxn modelId="{3276260E-04D3-4A0B-824F-9AA05C3C1326}" type="presOf" srcId="{AEFF12C3-1AF2-4DBC-886F-F99C0540D06B}" destId="{8139561B-4FF3-4767-AA70-CA04309AEAA5}" srcOrd="1" destOrd="0" presId="urn:microsoft.com/office/officeart/2009/3/layout/HorizontalOrganizationChart"/>
    <dgm:cxn modelId="{55DBB496-1553-41AF-84BD-D21123A5C77C}" type="presOf" srcId="{44B60BB5-44F2-4366-ADC5-6C9C3F0CC6FA}" destId="{29642599-30CC-4218-8E6E-4DD53763BD29}" srcOrd="0" destOrd="0" presId="urn:microsoft.com/office/officeart/2009/3/layout/HorizontalOrganizationChart"/>
    <dgm:cxn modelId="{07373899-D76A-4700-807C-16AA0FF63D9F}" srcId="{94A1A4F4-D250-48FF-895D-198BFB0B914D}" destId="{27B8BF4E-9A13-47C1-8C0A-608A4A558C6D}" srcOrd="0" destOrd="0" parTransId="{8B6577A4-B417-45EF-AB00-790CF7790DDC}" sibTransId="{925AE41E-8D0F-42AB-B15C-6CA7C928BFCD}"/>
    <dgm:cxn modelId="{FB1336F6-BFB2-420F-9F1E-FBF183C22A40}" type="presOf" srcId="{706270AA-C671-467D-B706-08779712F17A}" destId="{1495C6AA-EA58-4387-83E2-000D634A7177}" srcOrd="1" destOrd="0" presId="urn:microsoft.com/office/officeart/2009/3/layout/HorizontalOrganizationChart"/>
    <dgm:cxn modelId="{6CC3C59D-0C8C-4902-B9A0-0BBB771372C3}" srcId="{2395D4D8-EED4-4DEC-BD02-36686DD404C7}" destId="{2F4AF457-37A1-4E5A-B75E-C18BD95A48E3}" srcOrd="0" destOrd="0" parTransId="{030D0A68-F0D0-447B-87EC-DD4AF88A3E11}" sibTransId="{ECF49C0C-1A4D-4B76-93A8-E306C11224B0}"/>
    <dgm:cxn modelId="{A47E3643-07CF-40D8-BB27-949F4CC0ABF0}" srcId="{9AA8A54A-6C4A-4D79-BB20-A559141A301A}" destId="{9F622AA8-3F7A-4F92-B14E-A6833C4D9764}" srcOrd="0" destOrd="0" parTransId="{557F2088-CC44-4CCF-A50D-9013952C790B}" sibTransId="{ECF1B4E2-5587-4895-98C7-F3EF2985B357}"/>
    <dgm:cxn modelId="{E617D03C-C611-440B-9E43-EEE7E5F2447B}" srcId="{DD505EF3-B0D0-46DB-B867-634E21CA0CDD}" destId="{01752310-64F7-4D2D-AEBE-A8FE5522CFEC}" srcOrd="0" destOrd="0" parTransId="{0555121E-2146-4249-AB75-E26784F5D78A}" sibTransId="{6BB7C44C-1606-4CBA-AE9B-20E6AFFFC515}"/>
    <dgm:cxn modelId="{4448AFE6-8383-43A7-9B53-FFA155653F8B}" srcId="{350D39E4-D172-4F28-A9DE-E8FD6CA9E912}" destId="{2D9499CE-FC8F-4A09-9903-3889409DF0D6}" srcOrd="0" destOrd="0" parTransId="{D0500C4F-BFCD-4554-9CC6-982AFA67FFF8}" sibTransId="{D7F75732-5169-419D-B533-EDB9C30B85CD}"/>
    <dgm:cxn modelId="{6659BB1E-6DDB-4D44-91C6-A866FDB3CC6B}" type="presOf" srcId="{706270AA-C671-467D-B706-08779712F17A}" destId="{0DCDCF2D-6F10-436F-95F2-698599B26CC3}" srcOrd="0" destOrd="0" presId="urn:microsoft.com/office/officeart/2009/3/layout/HorizontalOrganizationChart"/>
    <dgm:cxn modelId="{5D21399B-576F-421A-BE3E-C9D1F52EED14}" type="presOf" srcId="{9AA8A54A-6C4A-4D79-BB20-A559141A301A}" destId="{A77C8C50-2807-4F4F-ABC2-216ACE4032EA}" srcOrd="0" destOrd="0" presId="urn:microsoft.com/office/officeart/2009/3/layout/HorizontalOrganizationChart"/>
    <dgm:cxn modelId="{4967AB93-5384-4699-B57F-F7D94FA0A9E0}" srcId="{03B319B2-CBAC-4B7C-8578-08AFDD1A309A}" destId="{2395D4D8-EED4-4DEC-BD02-36686DD404C7}" srcOrd="1" destOrd="0" parTransId="{ABBC901A-158B-41F5-9CD2-A49ED84A1024}" sibTransId="{F4DA00D3-405F-4BE9-8CE8-8493791A862C}"/>
    <dgm:cxn modelId="{93A55D50-EB9D-4432-91F8-5E84B12846E3}" type="presParOf" srcId="{5797307B-582C-490F-9CC6-CA36471E30C2}" destId="{B7661DC3-63E1-4450-B09A-BFFF58448268}" srcOrd="0" destOrd="0" presId="urn:microsoft.com/office/officeart/2009/3/layout/HorizontalOrganizationChart"/>
    <dgm:cxn modelId="{D13CC841-7396-4E96-A659-B18305CDDBC9}" type="presParOf" srcId="{B7661DC3-63E1-4450-B09A-BFFF58448268}" destId="{FEE28113-E6F6-44EB-9F39-1776AB61B109}" srcOrd="0" destOrd="0" presId="urn:microsoft.com/office/officeart/2009/3/layout/HorizontalOrganizationChart"/>
    <dgm:cxn modelId="{6E6DCA67-0D55-4706-A413-0792B08D5CFB}" type="presParOf" srcId="{FEE28113-E6F6-44EB-9F39-1776AB61B109}" destId="{EEB1C078-26A8-44F7-87BE-47766343D201}" srcOrd="0" destOrd="0" presId="urn:microsoft.com/office/officeart/2009/3/layout/HorizontalOrganizationChart"/>
    <dgm:cxn modelId="{17D549F0-B7FC-4B85-9A5F-BB9C7085EE39}" type="presParOf" srcId="{FEE28113-E6F6-44EB-9F39-1776AB61B109}" destId="{8402D7F5-A35E-4F2B-9F1E-4AA46359EA2E}" srcOrd="1" destOrd="0" presId="urn:microsoft.com/office/officeart/2009/3/layout/HorizontalOrganizationChart"/>
    <dgm:cxn modelId="{0846E64F-4E87-46D9-B348-7C79D04D2618}" type="presParOf" srcId="{B7661DC3-63E1-4450-B09A-BFFF58448268}" destId="{0D1FB13D-AF78-4F32-B7F5-FFD1141ECFC0}" srcOrd="1" destOrd="0" presId="urn:microsoft.com/office/officeart/2009/3/layout/HorizontalOrganizationChart"/>
    <dgm:cxn modelId="{4D7447E8-3751-4E45-8E3C-DBF64CFFE0E6}" type="presParOf" srcId="{0D1FB13D-AF78-4F32-B7F5-FFD1141ECFC0}" destId="{3CF2E854-6945-4DCC-8181-74177BFC4C97}" srcOrd="0" destOrd="0" presId="urn:microsoft.com/office/officeart/2009/3/layout/HorizontalOrganizationChart"/>
    <dgm:cxn modelId="{D0319E13-8764-4E94-919C-956F89FDE5DC}" type="presParOf" srcId="{0D1FB13D-AF78-4F32-B7F5-FFD1141ECFC0}" destId="{FAAB57AE-7B30-4D45-AEFC-1DDF4969C85B}" srcOrd="1" destOrd="0" presId="urn:microsoft.com/office/officeart/2009/3/layout/HorizontalOrganizationChart"/>
    <dgm:cxn modelId="{5B246ACB-2AC9-40FE-8FA9-810668BA0FFC}" type="presParOf" srcId="{FAAB57AE-7B30-4D45-AEFC-1DDF4969C85B}" destId="{E3411489-2C83-4010-984B-543C16552581}" srcOrd="0" destOrd="0" presId="urn:microsoft.com/office/officeart/2009/3/layout/HorizontalOrganizationChart"/>
    <dgm:cxn modelId="{1F1F05F0-25DA-48C2-A35D-AD28C9BF11A3}" type="presParOf" srcId="{E3411489-2C83-4010-984B-543C16552581}" destId="{FA087B31-AD5B-4788-9B39-D34F6115C1B5}" srcOrd="0" destOrd="0" presId="urn:microsoft.com/office/officeart/2009/3/layout/HorizontalOrganizationChart"/>
    <dgm:cxn modelId="{85CD284F-35F5-4387-A75F-540244BC8EEE}" type="presParOf" srcId="{E3411489-2C83-4010-984B-543C16552581}" destId="{E0DD08F2-293F-40CF-8092-3C209D1E6E43}" srcOrd="1" destOrd="0" presId="urn:microsoft.com/office/officeart/2009/3/layout/HorizontalOrganizationChart"/>
    <dgm:cxn modelId="{F9AE53C4-B5F4-4447-9B32-BC661CFE209F}" type="presParOf" srcId="{FAAB57AE-7B30-4D45-AEFC-1DDF4969C85B}" destId="{05F986D0-A8BD-4F7E-AE32-AAF189A34D13}" srcOrd="1" destOrd="0" presId="urn:microsoft.com/office/officeart/2009/3/layout/HorizontalOrganizationChart"/>
    <dgm:cxn modelId="{8726AB2B-53CC-415A-AAE4-760BE6BD8BD9}" type="presParOf" srcId="{05F986D0-A8BD-4F7E-AE32-AAF189A34D13}" destId="{B94ED249-3A50-4E40-B91C-F2A854773A70}" srcOrd="0" destOrd="0" presId="urn:microsoft.com/office/officeart/2009/3/layout/HorizontalOrganizationChart"/>
    <dgm:cxn modelId="{415D0E27-57C3-4B40-B980-0E3B69ED33A3}" type="presParOf" srcId="{05F986D0-A8BD-4F7E-AE32-AAF189A34D13}" destId="{0B2FDB18-730E-46E7-918D-74660410B965}" srcOrd="1" destOrd="0" presId="urn:microsoft.com/office/officeart/2009/3/layout/HorizontalOrganizationChart"/>
    <dgm:cxn modelId="{1711DB7B-0F0A-422E-9BC1-2A23CCBF6DE6}" type="presParOf" srcId="{0B2FDB18-730E-46E7-918D-74660410B965}" destId="{BC90A8D6-6D18-44FE-A931-E595E3C5A873}" srcOrd="0" destOrd="0" presId="urn:microsoft.com/office/officeart/2009/3/layout/HorizontalOrganizationChart"/>
    <dgm:cxn modelId="{244C779D-CE32-474F-AC14-97D100013668}" type="presParOf" srcId="{BC90A8D6-6D18-44FE-A931-E595E3C5A873}" destId="{AE929C8A-8962-44A1-AE2F-3FCD403F7C02}" srcOrd="0" destOrd="0" presId="urn:microsoft.com/office/officeart/2009/3/layout/HorizontalOrganizationChart"/>
    <dgm:cxn modelId="{C33A4F63-B47D-4EDB-9F80-222E15FE55B7}" type="presParOf" srcId="{BC90A8D6-6D18-44FE-A931-E595E3C5A873}" destId="{765271CD-15EB-4D10-9ED4-B39F6A0DA152}" srcOrd="1" destOrd="0" presId="urn:microsoft.com/office/officeart/2009/3/layout/HorizontalOrganizationChart"/>
    <dgm:cxn modelId="{B02CDC1C-4876-4CA2-A75C-E6216EA367F5}" type="presParOf" srcId="{0B2FDB18-730E-46E7-918D-74660410B965}" destId="{81B83EE5-C3F6-4948-A701-06A9350EC309}" srcOrd="1" destOrd="0" presId="urn:microsoft.com/office/officeart/2009/3/layout/HorizontalOrganizationChart"/>
    <dgm:cxn modelId="{24CCA9D6-6BE7-4A59-82C2-95B178CC3DB3}" type="presParOf" srcId="{81B83EE5-C3F6-4948-A701-06A9350EC309}" destId="{E7BBD0EB-0FDC-42F4-9C4D-81941C266AC2}" srcOrd="0" destOrd="0" presId="urn:microsoft.com/office/officeart/2009/3/layout/HorizontalOrganizationChart"/>
    <dgm:cxn modelId="{026BE90E-6F65-40C0-AACF-42D25D071764}" type="presParOf" srcId="{81B83EE5-C3F6-4948-A701-06A9350EC309}" destId="{4152670F-30EB-415D-BA1F-1D22C99ECACC}" srcOrd="1" destOrd="0" presId="urn:microsoft.com/office/officeart/2009/3/layout/HorizontalOrganizationChart"/>
    <dgm:cxn modelId="{17F57ADB-69CD-47C5-9F2F-D674358A0354}" type="presParOf" srcId="{4152670F-30EB-415D-BA1F-1D22C99ECACC}" destId="{E22D09A0-B201-42E6-98ED-31B326313619}" srcOrd="0" destOrd="0" presId="urn:microsoft.com/office/officeart/2009/3/layout/HorizontalOrganizationChart"/>
    <dgm:cxn modelId="{02344935-8B52-408C-975E-846674816558}" type="presParOf" srcId="{E22D09A0-B201-42E6-98ED-31B326313619}" destId="{AE41DB61-9BCE-4743-8F45-43A6F362C120}" srcOrd="0" destOrd="0" presId="urn:microsoft.com/office/officeart/2009/3/layout/HorizontalOrganizationChart"/>
    <dgm:cxn modelId="{EE933BBD-DAEA-415D-A348-C433AB5A8E40}" type="presParOf" srcId="{E22D09A0-B201-42E6-98ED-31B326313619}" destId="{65474672-7988-45E8-85D4-93F1D9E38C8A}" srcOrd="1" destOrd="0" presId="urn:microsoft.com/office/officeart/2009/3/layout/HorizontalOrganizationChart"/>
    <dgm:cxn modelId="{F17761A1-D039-460D-AC8D-924848A1E992}" type="presParOf" srcId="{4152670F-30EB-415D-BA1F-1D22C99ECACC}" destId="{F45E397E-E39D-4B07-AF17-AE817D28FC3A}" srcOrd="1" destOrd="0" presId="urn:microsoft.com/office/officeart/2009/3/layout/HorizontalOrganizationChart"/>
    <dgm:cxn modelId="{60C41BD6-DAFE-4115-9440-DD5D70DCFA60}" type="presParOf" srcId="{F45E397E-E39D-4B07-AF17-AE817D28FC3A}" destId="{443FB373-AC2D-4BF6-A061-485A53DAD421}" srcOrd="0" destOrd="0" presId="urn:microsoft.com/office/officeart/2009/3/layout/HorizontalOrganizationChart"/>
    <dgm:cxn modelId="{68F6DD34-AB51-4A3D-B346-675F86DA06EF}" type="presParOf" srcId="{F45E397E-E39D-4B07-AF17-AE817D28FC3A}" destId="{BD61473E-80C6-4695-B120-EE877AB53996}" srcOrd="1" destOrd="0" presId="urn:microsoft.com/office/officeart/2009/3/layout/HorizontalOrganizationChart"/>
    <dgm:cxn modelId="{ED3FC828-41E8-48AA-8199-6E4E0EE0BB42}" type="presParOf" srcId="{BD61473E-80C6-4695-B120-EE877AB53996}" destId="{92F163EF-26B9-4F7A-A63C-259145EF16AF}" srcOrd="0" destOrd="0" presId="urn:microsoft.com/office/officeart/2009/3/layout/HorizontalOrganizationChart"/>
    <dgm:cxn modelId="{9F3208DE-133B-453B-BBAE-B9465A342690}" type="presParOf" srcId="{92F163EF-26B9-4F7A-A63C-259145EF16AF}" destId="{666FCB68-9C23-4FE1-9A4F-61BAF1CD0BE6}" srcOrd="0" destOrd="0" presId="urn:microsoft.com/office/officeart/2009/3/layout/HorizontalOrganizationChart"/>
    <dgm:cxn modelId="{878F1425-21AA-4554-9B0D-DF8A74499F95}" type="presParOf" srcId="{92F163EF-26B9-4F7A-A63C-259145EF16AF}" destId="{3AA9AFD0-E34A-4476-8291-5E3F491FA13F}" srcOrd="1" destOrd="0" presId="urn:microsoft.com/office/officeart/2009/3/layout/HorizontalOrganizationChart"/>
    <dgm:cxn modelId="{2250C5B1-B234-4CB8-807C-80E84B7D97AD}" type="presParOf" srcId="{BD61473E-80C6-4695-B120-EE877AB53996}" destId="{12B77841-1DF5-4E52-844E-8B7B7B10D556}" srcOrd="1" destOrd="0" presId="urn:microsoft.com/office/officeart/2009/3/layout/HorizontalOrganizationChart"/>
    <dgm:cxn modelId="{E425FF72-7BC1-4845-8F1D-3318CBFF93C8}" type="presParOf" srcId="{BD61473E-80C6-4695-B120-EE877AB53996}" destId="{8D71FF00-D4E9-4B58-8D99-90C8707F3D7B}" srcOrd="2" destOrd="0" presId="urn:microsoft.com/office/officeart/2009/3/layout/HorizontalOrganizationChart"/>
    <dgm:cxn modelId="{4D0A7030-53DC-49CC-995F-EA990CFFC6DF}" type="presParOf" srcId="{4152670F-30EB-415D-BA1F-1D22C99ECACC}" destId="{E354B026-5C04-4699-98DC-E7EA2F6333F5}" srcOrd="2" destOrd="0" presId="urn:microsoft.com/office/officeart/2009/3/layout/HorizontalOrganizationChart"/>
    <dgm:cxn modelId="{2DEB98BC-B55A-44BC-9C54-C9A633B2E644}" type="presParOf" srcId="{81B83EE5-C3F6-4948-A701-06A9350EC309}" destId="{DEC3AC95-1502-47C8-9A62-6442E3EB1247}" srcOrd="2" destOrd="0" presId="urn:microsoft.com/office/officeart/2009/3/layout/HorizontalOrganizationChart"/>
    <dgm:cxn modelId="{D292E801-E2D4-4C16-B41E-28579A636EB3}" type="presParOf" srcId="{81B83EE5-C3F6-4948-A701-06A9350EC309}" destId="{78460502-92E5-4AE5-BB1B-D01695C1301F}" srcOrd="3" destOrd="0" presId="urn:microsoft.com/office/officeart/2009/3/layout/HorizontalOrganizationChart"/>
    <dgm:cxn modelId="{139D500C-1A85-4144-BE9F-72B3DC598FAA}" type="presParOf" srcId="{78460502-92E5-4AE5-BB1B-D01695C1301F}" destId="{A460894F-C7B0-40B4-9778-ED4000013B25}" srcOrd="0" destOrd="0" presId="urn:microsoft.com/office/officeart/2009/3/layout/HorizontalOrganizationChart"/>
    <dgm:cxn modelId="{6BD5E9FE-015F-4C70-83EA-9228727C1CF4}" type="presParOf" srcId="{A460894F-C7B0-40B4-9778-ED4000013B25}" destId="{C48BC9A3-0BF9-4001-83AB-C02658173072}" srcOrd="0" destOrd="0" presId="urn:microsoft.com/office/officeart/2009/3/layout/HorizontalOrganizationChart"/>
    <dgm:cxn modelId="{BD7EE0B1-2575-4FA5-A635-812596D20192}" type="presParOf" srcId="{A460894F-C7B0-40B4-9778-ED4000013B25}" destId="{083BF1B8-DF65-42BA-A67E-18957C42F50A}" srcOrd="1" destOrd="0" presId="urn:microsoft.com/office/officeart/2009/3/layout/HorizontalOrganizationChart"/>
    <dgm:cxn modelId="{DC76F51C-0E52-412A-A04A-E24EB85C75C4}" type="presParOf" srcId="{78460502-92E5-4AE5-BB1B-D01695C1301F}" destId="{8DBF9C37-6C9B-4AC0-B4EA-58795CCBCD72}" srcOrd="1" destOrd="0" presId="urn:microsoft.com/office/officeart/2009/3/layout/HorizontalOrganizationChart"/>
    <dgm:cxn modelId="{0E78B901-61BC-4346-9DB3-26B3A35EA82F}" type="presParOf" srcId="{8DBF9C37-6C9B-4AC0-B4EA-58795CCBCD72}" destId="{C5557EF5-0F35-49BD-AA92-86C6A1C61E75}" srcOrd="0" destOrd="0" presId="urn:microsoft.com/office/officeart/2009/3/layout/HorizontalOrganizationChart"/>
    <dgm:cxn modelId="{F0F6C6DE-6FFD-4E23-89AD-66C08F4186BF}" type="presParOf" srcId="{8DBF9C37-6C9B-4AC0-B4EA-58795CCBCD72}" destId="{7500DAFB-77E4-4231-9263-D1800EC94972}" srcOrd="1" destOrd="0" presId="urn:microsoft.com/office/officeart/2009/3/layout/HorizontalOrganizationChart"/>
    <dgm:cxn modelId="{9B598BAA-F920-4156-8276-F18A3F1DCDF4}" type="presParOf" srcId="{7500DAFB-77E4-4231-9263-D1800EC94972}" destId="{E60685FC-444F-4B37-BEEC-ADEB8C227948}" srcOrd="0" destOrd="0" presId="urn:microsoft.com/office/officeart/2009/3/layout/HorizontalOrganizationChart"/>
    <dgm:cxn modelId="{77FCB083-A7CF-4BAE-A973-1ED62D3BF0DA}" type="presParOf" srcId="{E60685FC-444F-4B37-BEEC-ADEB8C227948}" destId="{6E9FEA04-E8D8-4AD7-A940-754BD47CA5A5}" srcOrd="0" destOrd="0" presId="urn:microsoft.com/office/officeart/2009/3/layout/HorizontalOrganizationChart"/>
    <dgm:cxn modelId="{345C1634-C377-4558-BCA6-36410506A785}" type="presParOf" srcId="{E60685FC-444F-4B37-BEEC-ADEB8C227948}" destId="{8139561B-4FF3-4767-AA70-CA04309AEAA5}" srcOrd="1" destOrd="0" presId="urn:microsoft.com/office/officeart/2009/3/layout/HorizontalOrganizationChart"/>
    <dgm:cxn modelId="{C443859C-25D1-41D5-8C43-19E9AFB737F8}" type="presParOf" srcId="{7500DAFB-77E4-4231-9263-D1800EC94972}" destId="{D1361315-6303-4BB7-90D2-39C2736A32DA}" srcOrd="1" destOrd="0" presId="urn:microsoft.com/office/officeart/2009/3/layout/HorizontalOrganizationChart"/>
    <dgm:cxn modelId="{CFC99BFE-8C05-4AA2-8186-1571FF47DC9B}" type="presParOf" srcId="{7500DAFB-77E4-4231-9263-D1800EC94972}" destId="{02CB1C46-A097-4A8C-8014-44F3DDC92B7F}" srcOrd="2" destOrd="0" presId="urn:microsoft.com/office/officeart/2009/3/layout/HorizontalOrganizationChart"/>
    <dgm:cxn modelId="{BE0EC0D4-D0B1-4289-985D-77F11F65F726}" type="presParOf" srcId="{78460502-92E5-4AE5-BB1B-D01695C1301F}" destId="{A4DF6904-2508-4944-A7BF-8BE388A6218F}" srcOrd="2" destOrd="0" presId="urn:microsoft.com/office/officeart/2009/3/layout/HorizontalOrganizationChart"/>
    <dgm:cxn modelId="{49676BC1-94F9-41A2-A094-9AF8E9B64AE5}" type="presParOf" srcId="{0B2FDB18-730E-46E7-918D-74660410B965}" destId="{AC619F7B-E4E1-4D9B-8DC0-92970AC79866}" srcOrd="2" destOrd="0" presId="urn:microsoft.com/office/officeart/2009/3/layout/HorizontalOrganizationChart"/>
    <dgm:cxn modelId="{35A6EA03-DCCB-41C0-B2B9-34699064798D}" type="presParOf" srcId="{05F986D0-A8BD-4F7E-AE32-AAF189A34D13}" destId="{EAF55654-3789-4EC4-9D28-3F75A4D00F95}" srcOrd="2" destOrd="0" presId="urn:microsoft.com/office/officeart/2009/3/layout/HorizontalOrganizationChart"/>
    <dgm:cxn modelId="{7474B28D-4457-45C5-B5A8-AE8F4EFDB135}" type="presParOf" srcId="{05F986D0-A8BD-4F7E-AE32-AAF189A34D13}" destId="{06564723-747E-4AE4-BFAE-D772A573E309}" srcOrd="3" destOrd="0" presId="urn:microsoft.com/office/officeart/2009/3/layout/HorizontalOrganizationChart"/>
    <dgm:cxn modelId="{8304222A-D1E4-4B3C-825A-D4B2D8CB1F12}" type="presParOf" srcId="{06564723-747E-4AE4-BFAE-D772A573E309}" destId="{C740C295-7562-4E9C-989C-1117301E1279}" srcOrd="0" destOrd="0" presId="urn:microsoft.com/office/officeart/2009/3/layout/HorizontalOrganizationChart"/>
    <dgm:cxn modelId="{3F486A18-09E4-4C66-939C-0A2AE8408214}" type="presParOf" srcId="{C740C295-7562-4E9C-989C-1117301E1279}" destId="{8B7DE446-ACFF-4A56-AB94-E291ED0B9AF1}" srcOrd="0" destOrd="0" presId="urn:microsoft.com/office/officeart/2009/3/layout/HorizontalOrganizationChart"/>
    <dgm:cxn modelId="{1272D861-2047-40F6-8C0A-CD2F71A0971F}" type="presParOf" srcId="{C740C295-7562-4E9C-989C-1117301E1279}" destId="{901EBFD4-AB51-4E2B-987C-576FBFEA6287}" srcOrd="1" destOrd="0" presId="urn:microsoft.com/office/officeart/2009/3/layout/HorizontalOrganizationChart"/>
    <dgm:cxn modelId="{87B87298-F71E-432C-B75E-68DEC4A6E2BF}" type="presParOf" srcId="{06564723-747E-4AE4-BFAE-D772A573E309}" destId="{720D091E-4AB0-4FC0-85BB-F4A7FE65DC6D}" srcOrd="1" destOrd="0" presId="urn:microsoft.com/office/officeart/2009/3/layout/HorizontalOrganizationChart"/>
    <dgm:cxn modelId="{040E542B-61E7-4074-A5FA-9959BC2E1506}" type="presParOf" srcId="{720D091E-4AB0-4FC0-85BB-F4A7FE65DC6D}" destId="{95E364B0-FAF4-47BD-AEF6-B3AA15499ECC}" srcOrd="0" destOrd="0" presId="urn:microsoft.com/office/officeart/2009/3/layout/HorizontalOrganizationChart"/>
    <dgm:cxn modelId="{79B64A62-4272-4E38-98FE-B8BE5AF96D5D}" type="presParOf" srcId="{720D091E-4AB0-4FC0-85BB-F4A7FE65DC6D}" destId="{5EB714F9-AC5E-48F2-988E-91AB47FFFB32}" srcOrd="1" destOrd="0" presId="urn:microsoft.com/office/officeart/2009/3/layout/HorizontalOrganizationChart"/>
    <dgm:cxn modelId="{E0D7264B-D262-4542-BC40-CAA51831ECFE}" type="presParOf" srcId="{5EB714F9-AC5E-48F2-988E-91AB47FFFB32}" destId="{06EB0F83-25F0-4572-AE02-6707BEB4B87B}" srcOrd="0" destOrd="0" presId="urn:microsoft.com/office/officeart/2009/3/layout/HorizontalOrganizationChart"/>
    <dgm:cxn modelId="{B82092D5-D7CE-4A08-AE78-07F80BDD4334}" type="presParOf" srcId="{06EB0F83-25F0-4572-AE02-6707BEB4B87B}" destId="{7147F657-A2B7-4BDA-AC99-079FABF8B69B}" srcOrd="0" destOrd="0" presId="urn:microsoft.com/office/officeart/2009/3/layout/HorizontalOrganizationChart"/>
    <dgm:cxn modelId="{C6F54F8C-A579-4DCF-BEC4-9B69A150020C}" type="presParOf" srcId="{06EB0F83-25F0-4572-AE02-6707BEB4B87B}" destId="{E59A4B64-C0C6-47EA-8EC2-907996E2EF2B}" srcOrd="1" destOrd="0" presId="urn:microsoft.com/office/officeart/2009/3/layout/HorizontalOrganizationChart"/>
    <dgm:cxn modelId="{C1E33ED5-8E45-4D66-987D-87B24A870257}" type="presParOf" srcId="{5EB714F9-AC5E-48F2-988E-91AB47FFFB32}" destId="{588B781D-0DCA-4445-B63D-BA41EF20CD68}" srcOrd="1" destOrd="0" presId="urn:microsoft.com/office/officeart/2009/3/layout/HorizontalOrganizationChart"/>
    <dgm:cxn modelId="{03649921-17BB-402D-8AFF-1BE8856F260D}" type="presParOf" srcId="{5EB714F9-AC5E-48F2-988E-91AB47FFFB32}" destId="{70669B3A-8D8F-403D-95F6-76345A8CE3AB}" srcOrd="2" destOrd="0" presId="urn:microsoft.com/office/officeart/2009/3/layout/HorizontalOrganizationChart"/>
    <dgm:cxn modelId="{8B51058B-9D58-4C4B-A73F-77674A165B3C}" type="presParOf" srcId="{06564723-747E-4AE4-BFAE-D772A573E309}" destId="{B2E532AC-C8E8-4EB7-88A6-31D9BE07EC9C}" srcOrd="2" destOrd="0" presId="urn:microsoft.com/office/officeart/2009/3/layout/HorizontalOrganizationChart"/>
    <dgm:cxn modelId="{A98F5E32-8191-498F-BA66-C358F81C8EB3}" type="presParOf" srcId="{05F986D0-A8BD-4F7E-AE32-AAF189A34D13}" destId="{68B16B54-F99E-4F16-B5AC-5E8186548C2F}" srcOrd="4" destOrd="0" presId="urn:microsoft.com/office/officeart/2009/3/layout/HorizontalOrganizationChart"/>
    <dgm:cxn modelId="{9100AAE9-DFF0-4F06-8581-B7E5F2112A1D}" type="presParOf" srcId="{05F986D0-A8BD-4F7E-AE32-AAF189A34D13}" destId="{55C31F11-9D7E-480B-A79E-74D830C91F9F}" srcOrd="5" destOrd="0" presId="urn:microsoft.com/office/officeart/2009/3/layout/HorizontalOrganizationChart"/>
    <dgm:cxn modelId="{EA5C92ED-C31F-4D7C-AAEC-6690DBBA7E44}" type="presParOf" srcId="{55C31F11-9D7E-480B-A79E-74D830C91F9F}" destId="{30419CF9-D29D-4ABB-9BD4-DA94CFB271CA}" srcOrd="0" destOrd="0" presId="urn:microsoft.com/office/officeart/2009/3/layout/HorizontalOrganizationChart"/>
    <dgm:cxn modelId="{B7682BEA-4EB6-4E2B-BA7B-9BF4E6C4B89F}" type="presParOf" srcId="{30419CF9-D29D-4ABB-9BD4-DA94CFB271CA}" destId="{61D8E333-ED60-4088-B311-96B94AAA8C17}" srcOrd="0" destOrd="0" presId="urn:microsoft.com/office/officeart/2009/3/layout/HorizontalOrganizationChart"/>
    <dgm:cxn modelId="{5FB64CF4-279B-4F89-97E8-CD07B054929B}" type="presParOf" srcId="{30419CF9-D29D-4ABB-9BD4-DA94CFB271CA}" destId="{8FDE80ED-BCCA-43D1-9C9B-56234EE3FBE4}" srcOrd="1" destOrd="0" presId="urn:microsoft.com/office/officeart/2009/3/layout/HorizontalOrganizationChart"/>
    <dgm:cxn modelId="{AA702F46-4503-4D80-9E53-C5BC166E295A}" type="presParOf" srcId="{55C31F11-9D7E-480B-A79E-74D830C91F9F}" destId="{D2AE87B9-B766-49E3-9E96-C49D4E184A41}" srcOrd="1" destOrd="0" presId="urn:microsoft.com/office/officeart/2009/3/layout/HorizontalOrganizationChart"/>
    <dgm:cxn modelId="{C578F7B4-2BB8-4F00-AB73-D4ADA05D9422}" type="presParOf" srcId="{D2AE87B9-B766-49E3-9E96-C49D4E184A41}" destId="{9A445E7B-6DE3-4634-B4FB-FB1E8C7B4D34}" srcOrd="0" destOrd="0" presId="urn:microsoft.com/office/officeart/2009/3/layout/HorizontalOrganizationChart"/>
    <dgm:cxn modelId="{2F0BACEA-E0F6-47C6-92D2-C0C49DF711C7}" type="presParOf" srcId="{D2AE87B9-B766-49E3-9E96-C49D4E184A41}" destId="{298B7662-0DFE-4DC3-9273-51A5F232811A}" srcOrd="1" destOrd="0" presId="urn:microsoft.com/office/officeart/2009/3/layout/HorizontalOrganizationChart"/>
    <dgm:cxn modelId="{EBDE0817-379F-4EF6-AC9E-EEF7827B09BA}" type="presParOf" srcId="{298B7662-0DFE-4DC3-9273-51A5F232811A}" destId="{47AAC255-EFFF-417F-AD95-366E1E569097}" srcOrd="0" destOrd="0" presId="urn:microsoft.com/office/officeart/2009/3/layout/HorizontalOrganizationChart"/>
    <dgm:cxn modelId="{A0109ED1-A615-4207-8B57-347B4DE00B72}" type="presParOf" srcId="{47AAC255-EFFF-417F-AD95-366E1E569097}" destId="{C42B14A1-A287-4F58-BCF3-3C67804B7034}" srcOrd="0" destOrd="0" presId="urn:microsoft.com/office/officeart/2009/3/layout/HorizontalOrganizationChart"/>
    <dgm:cxn modelId="{E8BE2E6A-E8EA-4613-AC6D-3620440E13D8}" type="presParOf" srcId="{47AAC255-EFFF-417F-AD95-366E1E569097}" destId="{E9263F5A-F935-4573-B0D8-05D690103E6E}" srcOrd="1" destOrd="0" presId="urn:microsoft.com/office/officeart/2009/3/layout/HorizontalOrganizationChart"/>
    <dgm:cxn modelId="{FDB2ECFA-567B-437F-9A0E-4084BAEC4811}" type="presParOf" srcId="{298B7662-0DFE-4DC3-9273-51A5F232811A}" destId="{B0BF1BC3-77E1-44A7-8528-63E2EE9AE1DB}" srcOrd="1" destOrd="0" presId="urn:microsoft.com/office/officeart/2009/3/layout/HorizontalOrganizationChart"/>
    <dgm:cxn modelId="{98A34AB3-B653-465E-B06F-212D01DB92D0}" type="presParOf" srcId="{298B7662-0DFE-4DC3-9273-51A5F232811A}" destId="{837CB191-0208-41B7-B1D5-F654F0EFB68F}" srcOrd="2" destOrd="0" presId="urn:microsoft.com/office/officeart/2009/3/layout/HorizontalOrganizationChart"/>
    <dgm:cxn modelId="{F2DA905D-9DCD-41BB-83C3-8CD5D3E3928A}" type="presParOf" srcId="{55C31F11-9D7E-480B-A79E-74D830C91F9F}" destId="{A1CD0511-85AF-4C14-9DB7-DFEAEC72A442}" srcOrd="2" destOrd="0" presId="urn:microsoft.com/office/officeart/2009/3/layout/HorizontalOrganizationChart"/>
    <dgm:cxn modelId="{1326C396-9B8E-4AE6-A264-F9467A98AF0C}" type="presParOf" srcId="{FAAB57AE-7B30-4D45-AEFC-1DDF4969C85B}" destId="{28C0359D-60EA-495E-A7D2-F07FEE9C8BDD}" srcOrd="2" destOrd="0" presId="urn:microsoft.com/office/officeart/2009/3/layout/HorizontalOrganizationChart"/>
    <dgm:cxn modelId="{E1F1B250-8F30-43E3-9D8F-D7C3460EF13A}" type="presParOf" srcId="{0D1FB13D-AF78-4F32-B7F5-FFD1141ECFC0}" destId="{23F12122-225A-4183-A024-C8F09280AD4C}" srcOrd="2" destOrd="0" presId="urn:microsoft.com/office/officeart/2009/3/layout/HorizontalOrganizationChart"/>
    <dgm:cxn modelId="{B084CFD8-42EB-49C3-B91F-24C23EC61CA7}" type="presParOf" srcId="{0D1FB13D-AF78-4F32-B7F5-FFD1141ECFC0}" destId="{09DD7E50-59A7-46CC-AA2E-712C6194808D}" srcOrd="3" destOrd="0" presId="urn:microsoft.com/office/officeart/2009/3/layout/HorizontalOrganizationChart"/>
    <dgm:cxn modelId="{9C75A138-1BE5-43BA-82F1-A90A5D21A25A}" type="presParOf" srcId="{09DD7E50-59A7-46CC-AA2E-712C6194808D}" destId="{C64527D1-5848-4FA4-B2DB-9112F0A53B40}" srcOrd="0" destOrd="0" presId="urn:microsoft.com/office/officeart/2009/3/layout/HorizontalOrganizationChart"/>
    <dgm:cxn modelId="{91CFF9C5-DC88-41A3-9518-CDF54F5DD185}" type="presParOf" srcId="{C64527D1-5848-4FA4-B2DB-9112F0A53B40}" destId="{A77C8C50-2807-4F4F-ABC2-216ACE4032EA}" srcOrd="0" destOrd="0" presId="urn:microsoft.com/office/officeart/2009/3/layout/HorizontalOrganizationChart"/>
    <dgm:cxn modelId="{8F36CD3C-C4D5-4EEB-A9CC-1ECF32568E43}" type="presParOf" srcId="{C64527D1-5848-4FA4-B2DB-9112F0A53B40}" destId="{D8488DFD-E517-42A7-99D5-5B1190257282}" srcOrd="1" destOrd="0" presId="urn:microsoft.com/office/officeart/2009/3/layout/HorizontalOrganizationChart"/>
    <dgm:cxn modelId="{EC7E9A4A-F7F3-4964-922B-72BB619D4912}" type="presParOf" srcId="{09DD7E50-59A7-46CC-AA2E-712C6194808D}" destId="{796E5FDD-2868-40B4-8360-0F08636F0BE0}" srcOrd="1" destOrd="0" presId="urn:microsoft.com/office/officeart/2009/3/layout/HorizontalOrganizationChart"/>
    <dgm:cxn modelId="{B83AE675-810F-4A7A-A787-C9AEA7B5EDD9}" type="presParOf" srcId="{796E5FDD-2868-40B4-8360-0F08636F0BE0}" destId="{967C461F-E883-4C50-974B-4AA13B7D9B52}" srcOrd="0" destOrd="0" presId="urn:microsoft.com/office/officeart/2009/3/layout/HorizontalOrganizationChart"/>
    <dgm:cxn modelId="{E4E74357-87CA-4485-8F15-0F39F84B7454}" type="presParOf" srcId="{796E5FDD-2868-40B4-8360-0F08636F0BE0}" destId="{147B2D30-A793-4EEA-9AC3-9E4D52F0CCFC}" srcOrd="1" destOrd="0" presId="urn:microsoft.com/office/officeart/2009/3/layout/HorizontalOrganizationChart"/>
    <dgm:cxn modelId="{00207C7A-4834-4444-921A-26AFF4E16A53}" type="presParOf" srcId="{147B2D30-A793-4EEA-9AC3-9E4D52F0CCFC}" destId="{A3B4DAD0-2097-4FFB-A7B8-C8F110CE9C41}" srcOrd="0" destOrd="0" presId="urn:microsoft.com/office/officeart/2009/3/layout/HorizontalOrganizationChart"/>
    <dgm:cxn modelId="{8909FAA3-7DFF-4D51-96C0-C786278D832F}" type="presParOf" srcId="{A3B4DAD0-2097-4FFB-A7B8-C8F110CE9C41}" destId="{16C5F0D7-AC72-46C0-903C-62A934B3B175}" srcOrd="0" destOrd="0" presId="urn:microsoft.com/office/officeart/2009/3/layout/HorizontalOrganizationChart"/>
    <dgm:cxn modelId="{E41198EA-608F-4EF8-A7EE-28D43565013B}" type="presParOf" srcId="{A3B4DAD0-2097-4FFB-A7B8-C8F110CE9C41}" destId="{77DAC764-A9CF-4680-BAEA-09BDEA7C19C8}" srcOrd="1" destOrd="0" presId="urn:microsoft.com/office/officeart/2009/3/layout/HorizontalOrganizationChart"/>
    <dgm:cxn modelId="{73FA0DCB-EE40-4B61-AF1A-8EAD442497C3}" type="presParOf" srcId="{147B2D30-A793-4EEA-9AC3-9E4D52F0CCFC}" destId="{AB7A74CE-F760-4F16-85CB-C70439E0FD08}" srcOrd="1" destOrd="0" presId="urn:microsoft.com/office/officeart/2009/3/layout/HorizontalOrganizationChart"/>
    <dgm:cxn modelId="{09B9632C-65EE-4AA5-821F-B377E299B092}" type="presParOf" srcId="{AB7A74CE-F760-4F16-85CB-C70439E0FD08}" destId="{E962C363-D349-4653-9797-54E1C4E34B4D}" srcOrd="0" destOrd="0" presId="urn:microsoft.com/office/officeart/2009/3/layout/HorizontalOrganizationChart"/>
    <dgm:cxn modelId="{12129699-240C-44F3-93D9-FCD249A46C4C}" type="presParOf" srcId="{AB7A74CE-F760-4F16-85CB-C70439E0FD08}" destId="{3C9DF6AA-01D1-4AD8-A83B-A3D6AED2F022}" srcOrd="1" destOrd="0" presId="urn:microsoft.com/office/officeart/2009/3/layout/HorizontalOrganizationChart"/>
    <dgm:cxn modelId="{A03990A0-DB3D-42F9-A451-23291F05B521}" type="presParOf" srcId="{3C9DF6AA-01D1-4AD8-A83B-A3D6AED2F022}" destId="{FA051CFE-A19D-4BB5-8529-374E22C3887A}" srcOrd="0" destOrd="0" presId="urn:microsoft.com/office/officeart/2009/3/layout/HorizontalOrganizationChart"/>
    <dgm:cxn modelId="{E1A3D69B-80E4-491F-8D5B-8587A65E6461}" type="presParOf" srcId="{FA051CFE-A19D-4BB5-8529-374E22C3887A}" destId="{E504EBBB-FAEC-4E14-AE4A-57E7F4FBABC4}" srcOrd="0" destOrd="0" presId="urn:microsoft.com/office/officeart/2009/3/layout/HorizontalOrganizationChart"/>
    <dgm:cxn modelId="{AB0A75D4-BF5F-483B-A423-1F44B0846318}" type="presParOf" srcId="{FA051CFE-A19D-4BB5-8529-374E22C3887A}" destId="{1E087D7A-5984-4A6C-8ACF-F9EF88856E4A}" srcOrd="1" destOrd="0" presId="urn:microsoft.com/office/officeart/2009/3/layout/HorizontalOrganizationChart"/>
    <dgm:cxn modelId="{A6C72969-DCD3-460B-8EDE-3BE55C9DA047}" type="presParOf" srcId="{3C9DF6AA-01D1-4AD8-A83B-A3D6AED2F022}" destId="{14EB3400-F6B4-48DF-B532-B7425AE70F28}" srcOrd="1" destOrd="0" presId="urn:microsoft.com/office/officeart/2009/3/layout/HorizontalOrganizationChart"/>
    <dgm:cxn modelId="{D1A1C4DB-11B9-4CA8-9DEC-BA7BA7D25982}" type="presParOf" srcId="{3C9DF6AA-01D1-4AD8-A83B-A3D6AED2F022}" destId="{517CA807-9DF2-4704-AE89-49A26D180F10}" srcOrd="2" destOrd="0" presId="urn:microsoft.com/office/officeart/2009/3/layout/HorizontalOrganizationChart"/>
    <dgm:cxn modelId="{08B27A4F-B32B-4804-A00C-4FD47914CD3B}" type="presParOf" srcId="{147B2D30-A793-4EEA-9AC3-9E4D52F0CCFC}" destId="{88304CB3-19B1-405A-8CB5-834A64B85281}" srcOrd="2" destOrd="0" presId="urn:microsoft.com/office/officeart/2009/3/layout/HorizontalOrganizationChart"/>
    <dgm:cxn modelId="{FDE75E28-9ED1-41E8-A4DD-79BB34FF1A75}" type="presParOf" srcId="{796E5FDD-2868-40B4-8360-0F08636F0BE0}" destId="{5C51A464-4CBF-4F34-B075-58133425BEFB}" srcOrd="2" destOrd="0" presId="urn:microsoft.com/office/officeart/2009/3/layout/HorizontalOrganizationChart"/>
    <dgm:cxn modelId="{79961CC5-9668-45AB-B57A-39900FEAE2CF}" type="presParOf" srcId="{796E5FDD-2868-40B4-8360-0F08636F0BE0}" destId="{8706ACBD-27E8-45B9-9680-E051C962DD85}" srcOrd="3" destOrd="0" presId="urn:microsoft.com/office/officeart/2009/3/layout/HorizontalOrganizationChart"/>
    <dgm:cxn modelId="{9BBF1EE2-57CB-462F-8340-A3781DA45C6F}" type="presParOf" srcId="{8706ACBD-27E8-45B9-9680-E051C962DD85}" destId="{EF326F34-6B7C-4EB1-A493-5931C59DBBC4}" srcOrd="0" destOrd="0" presId="urn:microsoft.com/office/officeart/2009/3/layout/HorizontalOrganizationChart"/>
    <dgm:cxn modelId="{27BBDE13-CC54-425F-8486-96EC9985D780}" type="presParOf" srcId="{EF326F34-6B7C-4EB1-A493-5931C59DBBC4}" destId="{108EDC75-408D-47FA-A2AD-8802FC424081}" srcOrd="0" destOrd="0" presId="urn:microsoft.com/office/officeart/2009/3/layout/HorizontalOrganizationChart"/>
    <dgm:cxn modelId="{5C5FA469-DF1D-4ACD-8636-49E887BC3403}" type="presParOf" srcId="{EF326F34-6B7C-4EB1-A493-5931C59DBBC4}" destId="{C9160C0C-A3FF-47AE-9A3D-562DF979DAE6}" srcOrd="1" destOrd="0" presId="urn:microsoft.com/office/officeart/2009/3/layout/HorizontalOrganizationChart"/>
    <dgm:cxn modelId="{79C36BD4-6BF0-4198-8612-A4DF3D789253}" type="presParOf" srcId="{8706ACBD-27E8-45B9-9680-E051C962DD85}" destId="{E8B298C6-084D-4BF7-911B-2F65DB741A68}" srcOrd="1" destOrd="0" presId="urn:microsoft.com/office/officeart/2009/3/layout/HorizontalOrganizationChart"/>
    <dgm:cxn modelId="{1981EC04-C640-4C56-962E-C9E5F5E55342}" type="presParOf" srcId="{E8B298C6-084D-4BF7-911B-2F65DB741A68}" destId="{8081F959-A6F1-4067-9FDE-1924BCAFE6D2}" srcOrd="0" destOrd="0" presId="urn:microsoft.com/office/officeart/2009/3/layout/HorizontalOrganizationChart"/>
    <dgm:cxn modelId="{C58D28EF-308A-4EAD-B146-4188BA9B2756}" type="presParOf" srcId="{E8B298C6-084D-4BF7-911B-2F65DB741A68}" destId="{4B09AF62-4646-45BB-927C-78FFF5FEC011}" srcOrd="1" destOrd="0" presId="urn:microsoft.com/office/officeart/2009/3/layout/HorizontalOrganizationChart"/>
    <dgm:cxn modelId="{E354A913-ADEA-4F23-9FEC-9FD7596AB7C6}" type="presParOf" srcId="{4B09AF62-4646-45BB-927C-78FFF5FEC011}" destId="{652C4F90-023F-4964-A6AA-616B91F369BE}" srcOrd="0" destOrd="0" presId="urn:microsoft.com/office/officeart/2009/3/layout/HorizontalOrganizationChart"/>
    <dgm:cxn modelId="{A13E1599-63CF-4912-A279-97B5A47201C8}" type="presParOf" srcId="{652C4F90-023F-4964-A6AA-616B91F369BE}" destId="{BBB6F106-E33F-4A8C-9458-C9896B4593B1}" srcOrd="0" destOrd="0" presId="urn:microsoft.com/office/officeart/2009/3/layout/HorizontalOrganizationChart"/>
    <dgm:cxn modelId="{7103E047-A450-40D2-945B-94660BE522F7}" type="presParOf" srcId="{652C4F90-023F-4964-A6AA-616B91F369BE}" destId="{AE2F371B-4069-4E18-AAD9-D6EB2E1FA13C}" srcOrd="1" destOrd="0" presId="urn:microsoft.com/office/officeart/2009/3/layout/HorizontalOrganizationChart"/>
    <dgm:cxn modelId="{C0AD08FC-CE72-4BFB-84F0-D78FCEA9059E}" type="presParOf" srcId="{4B09AF62-4646-45BB-927C-78FFF5FEC011}" destId="{0DF5F31D-EC5C-4BC8-A003-5A929594DD64}" srcOrd="1" destOrd="0" presId="urn:microsoft.com/office/officeart/2009/3/layout/HorizontalOrganizationChart"/>
    <dgm:cxn modelId="{FA0D9655-0164-4FF6-BF3A-80E0C1E203AF}" type="presParOf" srcId="{4B09AF62-4646-45BB-927C-78FFF5FEC011}" destId="{A42C5FFA-2961-4D0D-B972-7E98839A7CFF}" srcOrd="2" destOrd="0" presId="urn:microsoft.com/office/officeart/2009/3/layout/HorizontalOrganizationChart"/>
    <dgm:cxn modelId="{684C94FC-B5F5-45AC-BDEF-ACCA15C6C7AB}" type="presParOf" srcId="{8706ACBD-27E8-45B9-9680-E051C962DD85}" destId="{057E2ABC-1B45-4194-97AA-2AE2E2BF78F3}" srcOrd="2" destOrd="0" presId="urn:microsoft.com/office/officeart/2009/3/layout/HorizontalOrganizationChart"/>
    <dgm:cxn modelId="{06F57237-0329-4FC3-9DCA-9AD838B6F5B4}" type="presParOf" srcId="{796E5FDD-2868-40B4-8360-0F08636F0BE0}" destId="{952C8876-C1A9-4DA2-A542-F9DE615D9733}" srcOrd="4" destOrd="0" presId="urn:microsoft.com/office/officeart/2009/3/layout/HorizontalOrganizationChart"/>
    <dgm:cxn modelId="{F45D6926-FB11-4B10-98FF-2EFD9D61A4C2}" type="presParOf" srcId="{796E5FDD-2868-40B4-8360-0F08636F0BE0}" destId="{53DC0800-BFA8-4C2D-847A-097C7389C110}" srcOrd="5" destOrd="0" presId="urn:microsoft.com/office/officeart/2009/3/layout/HorizontalOrganizationChart"/>
    <dgm:cxn modelId="{5DABBA06-A2F1-4195-9EF6-6D30C61E5427}" type="presParOf" srcId="{53DC0800-BFA8-4C2D-847A-097C7389C110}" destId="{06ECFB06-FCBA-4180-B42A-5378749CD15B}" srcOrd="0" destOrd="0" presId="urn:microsoft.com/office/officeart/2009/3/layout/HorizontalOrganizationChart"/>
    <dgm:cxn modelId="{B73EB9A2-6EA2-4D28-9EB2-40AB6ED99409}" type="presParOf" srcId="{06ECFB06-FCBA-4180-B42A-5378749CD15B}" destId="{3A315E2E-A30E-4C88-9D11-18AB69FEFBD0}" srcOrd="0" destOrd="0" presId="urn:microsoft.com/office/officeart/2009/3/layout/HorizontalOrganizationChart"/>
    <dgm:cxn modelId="{9379599D-0A25-4F09-9F6A-3AFD149DD12C}" type="presParOf" srcId="{06ECFB06-FCBA-4180-B42A-5378749CD15B}" destId="{FC8A74C8-ACC4-43D1-A2AD-44A7BCCCF091}" srcOrd="1" destOrd="0" presId="urn:microsoft.com/office/officeart/2009/3/layout/HorizontalOrganizationChart"/>
    <dgm:cxn modelId="{749210B6-9644-4301-89F5-D94C8F5D2519}" type="presParOf" srcId="{53DC0800-BFA8-4C2D-847A-097C7389C110}" destId="{21891AEB-02B0-482D-9C08-2BFF17D6988E}" srcOrd="1" destOrd="0" presId="urn:microsoft.com/office/officeart/2009/3/layout/HorizontalOrganizationChart"/>
    <dgm:cxn modelId="{6B50D71F-B876-4274-9591-B830572D8F1A}" type="presParOf" srcId="{21891AEB-02B0-482D-9C08-2BFF17D6988E}" destId="{E20A651F-8BB1-414E-9A01-2D1062B4960E}" srcOrd="0" destOrd="0" presId="urn:microsoft.com/office/officeart/2009/3/layout/HorizontalOrganizationChart"/>
    <dgm:cxn modelId="{A5D3E4B4-39E3-46D2-8C75-E327C5777667}" type="presParOf" srcId="{21891AEB-02B0-482D-9C08-2BFF17D6988E}" destId="{7E450FBA-EFDC-4670-9014-0A6CA0E731B6}" srcOrd="1" destOrd="0" presId="urn:microsoft.com/office/officeart/2009/3/layout/HorizontalOrganizationChart"/>
    <dgm:cxn modelId="{6E9CC18B-6D71-4253-9961-335E5B99D0BC}" type="presParOf" srcId="{7E450FBA-EFDC-4670-9014-0A6CA0E731B6}" destId="{E58E2804-0432-42D4-8034-5384A362705B}" srcOrd="0" destOrd="0" presId="urn:microsoft.com/office/officeart/2009/3/layout/HorizontalOrganizationChart"/>
    <dgm:cxn modelId="{8899F034-09CF-41FC-B0E6-5B2169A66EDD}" type="presParOf" srcId="{E58E2804-0432-42D4-8034-5384A362705B}" destId="{FDF7C46A-0F04-4D07-8DF4-67F9AD712602}" srcOrd="0" destOrd="0" presId="urn:microsoft.com/office/officeart/2009/3/layout/HorizontalOrganizationChart"/>
    <dgm:cxn modelId="{7E0302CD-8568-4B03-BBCA-5A2ED08171B0}" type="presParOf" srcId="{E58E2804-0432-42D4-8034-5384A362705B}" destId="{CCE93B8F-E5A1-42E8-89C3-BD522BB2F2FC}" srcOrd="1" destOrd="0" presId="urn:microsoft.com/office/officeart/2009/3/layout/HorizontalOrganizationChart"/>
    <dgm:cxn modelId="{31ABBDF2-758E-4106-9C8B-7381BA2AB307}" type="presParOf" srcId="{7E450FBA-EFDC-4670-9014-0A6CA0E731B6}" destId="{09B25BA8-6447-4551-B9C1-DD7DF58DF439}" srcOrd="1" destOrd="0" presId="urn:microsoft.com/office/officeart/2009/3/layout/HorizontalOrganizationChart"/>
    <dgm:cxn modelId="{A8796582-F681-4207-8054-9753D7721532}" type="presParOf" srcId="{7E450FBA-EFDC-4670-9014-0A6CA0E731B6}" destId="{3032A3A1-8E60-41BC-97C3-35C9D750CA2C}" srcOrd="2" destOrd="0" presId="urn:microsoft.com/office/officeart/2009/3/layout/HorizontalOrganizationChart"/>
    <dgm:cxn modelId="{D9AB907F-C16E-4C8D-B1FC-EAB2A197129F}" type="presParOf" srcId="{53DC0800-BFA8-4C2D-847A-097C7389C110}" destId="{2F7DA991-C3BD-49E6-ACF8-627284D49A72}" srcOrd="2" destOrd="0" presId="urn:microsoft.com/office/officeart/2009/3/layout/HorizontalOrganizationChart"/>
    <dgm:cxn modelId="{B879C1AB-3DD6-48C7-9063-A0B8021FC891}" type="presParOf" srcId="{796E5FDD-2868-40B4-8360-0F08636F0BE0}" destId="{81BEE063-6175-428B-AFA6-EEC63BBB3B44}" srcOrd="6" destOrd="0" presId="urn:microsoft.com/office/officeart/2009/3/layout/HorizontalOrganizationChart"/>
    <dgm:cxn modelId="{B3234057-420D-4031-9FAE-03A428624865}" type="presParOf" srcId="{796E5FDD-2868-40B4-8360-0F08636F0BE0}" destId="{DB1E7A36-5718-4D07-965D-ADDA20427604}" srcOrd="7" destOrd="0" presId="urn:microsoft.com/office/officeart/2009/3/layout/HorizontalOrganizationChart"/>
    <dgm:cxn modelId="{AC1E6A62-8F53-4377-BB0A-C4249B6DCF9B}" type="presParOf" srcId="{DB1E7A36-5718-4D07-965D-ADDA20427604}" destId="{51830D64-6135-4094-A80A-226520D43B82}" srcOrd="0" destOrd="0" presId="urn:microsoft.com/office/officeart/2009/3/layout/HorizontalOrganizationChart"/>
    <dgm:cxn modelId="{CED9BFB6-C2FB-4145-B725-3C3CC197ECDE}" type="presParOf" srcId="{51830D64-6135-4094-A80A-226520D43B82}" destId="{9FCE650A-74D8-4B24-8E57-07E65982ECD0}" srcOrd="0" destOrd="0" presId="urn:microsoft.com/office/officeart/2009/3/layout/HorizontalOrganizationChart"/>
    <dgm:cxn modelId="{D68A170C-4AAC-421C-9044-8D99304C2775}" type="presParOf" srcId="{51830D64-6135-4094-A80A-226520D43B82}" destId="{E4F85E48-7D7C-4EF7-9C77-E4EBB111AAC4}" srcOrd="1" destOrd="0" presId="urn:microsoft.com/office/officeart/2009/3/layout/HorizontalOrganizationChart"/>
    <dgm:cxn modelId="{C378EAC3-F387-4780-B5B1-2F7E4C798EE9}" type="presParOf" srcId="{DB1E7A36-5718-4D07-965D-ADDA20427604}" destId="{E2B9A209-9DAD-4812-AFAC-A2299A72B54D}" srcOrd="1" destOrd="0" presId="urn:microsoft.com/office/officeart/2009/3/layout/HorizontalOrganizationChart"/>
    <dgm:cxn modelId="{22C3A6E3-8631-4A7E-9D04-EF39A50634D2}" type="presParOf" srcId="{E2B9A209-9DAD-4812-AFAC-A2299A72B54D}" destId="{BA772263-BF82-48F8-ADA7-9E822DAC2FF6}" srcOrd="0" destOrd="0" presId="urn:microsoft.com/office/officeart/2009/3/layout/HorizontalOrganizationChart"/>
    <dgm:cxn modelId="{59F7E75B-8E42-4554-86A2-F0E1C9A2033D}" type="presParOf" srcId="{E2B9A209-9DAD-4812-AFAC-A2299A72B54D}" destId="{C07E2F3A-3070-4EFF-A50A-7D75DC6C91FA}" srcOrd="1" destOrd="0" presId="urn:microsoft.com/office/officeart/2009/3/layout/HorizontalOrganizationChart"/>
    <dgm:cxn modelId="{B6FA005D-6541-4FE2-9ED6-A89D8AC6F434}" type="presParOf" srcId="{C07E2F3A-3070-4EFF-A50A-7D75DC6C91FA}" destId="{F0FF5860-4A95-4906-9D61-534DDED015A8}" srcOrd="0" destOrd="0" presId="urn:microsoft.com/office/officeart/2009/3/layout/HorizontalOrganizationChart"/>
    <dgm:cxn modelId="{3C3A5AEE-C80F-45C5-A8C9-A5075846A02D}" type="presParOf" srcId="{F0FF5860-4A95-4906-9D61-534DDED015A8}" destId="{D396AE7D-9BC2-42EC-93D7-783806BBFF62}" srcOrd="0" destOrd="0" presId="urn:microsoft.com/office/officeart/2009/3/layout/HorizontalOrganizationChart"/>
    <dgm:cxn modelId="{1B717A4E-CC52-4825-B349-2A28688897DA}" type="presParOf" srcId="{F0FF5860-4A95-4906-9D61-534DDED015A8}" destId="{F9C5DA38-55A3-478D-96F2-08FE36070C40}" srcOrd="1" destOrd="0" presId="urn:microsoft.com/office/officeart/2009/3/layout/HorizontalOrganizationChart"/>
    <dgm:cxn modelId="{79EC4D8D-5739-4135-BBED-CBCCC39343D1}" type="presParOf" srcId="{C07E2F3A-3070-4EFF-A50A-7D75DC6C91FA}" destId="{388CF368-2CD0-46CF-87E7-0617C6469468}" srcOrd="1" destOrd="0" presId="urn:microsoft.com/office/officeart/2009/3/layout/HorizontalOrganizationChart"/>
    <dgm:cxn modelId="{F0252BB4-613E-4D4F-8AE5-543FBA9C3F58}" type="presParOf" srcId="{C07E2F3A-3070-4EFF-A50A-7D75DC6C91FA}" destId="{2204C169-36C7-4BE6-807D-0E7EAB120C07}" srcOrd="2" destOrd="0" presId="urn:microsoft.com/office/officeart/2009/3/layout/HorizontalOrganizationChart"/>
    <dgm:cxn modelId="{53E31CEF-0B1E-4AE4-AF1E-DDD675FC7543}" type="presParOf" srcId="{DB1E7A36-5718-4D07-965D-ADDA20427604}" destId="{7D2842EA-B0EA-44CE-B9D1-FD156C5C076B}" srcOrd="2" destOrd="0" presId="urn:microsoft.com/office/officeart/2009/3/layout/HorizontalOrganizationChart"/>
    <dgm:cxn modelId="{690E64E3-BEBD-4BC0-92FE-5F604D5376C8}" type="presParOf" srcId="{09DD7E50-59A7-46CC-AA2E-712C6194808D}" destId="{A849209B-A0F8-4367-BD32-D7C10998D968}" srcOrd="2" destOrd="0" presId="urn:microsoft.com/office/officeart/2009/3/layout/HorizontalOrganizationChart"/>
    <dgm:cxn modelId="{4CDBD44E-F7E3-47E1-8EE3-C90948E7733E}" type="presParOf" srcId="{0D1FB13D-AF78-4F32-B7F5-FFD1141ECFC0}" destId="{A57994E0-0B37-4F10-B117-9D9AED0B1DE5}" srcOrd="4" destOrd="0" presId="urn:microsoft.com/office/officeart/2009/3/layout/HorizontalOrganizationChart"/>
    <dgm:cxn modelId="{485136E9-23B9-4827-A060-1CF568CFA24E}" type="presParOf" srcId="{0D1FB13D-AF78-4F32-B7F5-FFD1141ECFC0}" destId="{163F7A7D-C83D-4A01-8DEB-118603BBB0DD}" srcOrd="5" destOrd="0" presId="urn:microsoft.com/office/officeart/2009/3/layout/HorizontalOrganizationChart"/>
    <dgm:cxn modelId="{24813FED-A22A-4033-B70E-F534EF2BD929}" type="presParOf" srcId="{163F7A7D-C83D-4A01-8DEB-118603BBB0DD}" destId="{62ED1FA6-C939-4DB0-8333-92C8850022F0}" srcOrd="0" destOrd="0" presId="urn:microsoft.com/office/officeart/2009/3/layout/HorizontalOrganizationChart"/>
    <dgm:cxn modelId="{757A30E4-C250-4410-9904-EFAA99545B39}" type="presParOf" srcId="{62ED1FA6-C939-4DB0-8333-92C8850022F0}" destId="{3E1313DD-7634-4D14-BB4C-FEB881BAB005}" srcOrd="0" destOrd="0" presId="urn:microsoft.com/office/officeart/2009/3/layout/HorizontalOrganizationChart"/>
    <dgm:cxn modelId="{09E14F2E-113F-4697-A5E5-FE0D92A1C37B}" type="presParOf" srcId="{62ED1FA6-C939-4DB0-8333-92C8850022F0}" destId="{8BEAC5CE-BEA5-4243-9D52-38BB385F69DF}" srcOrd="1" destOrd="0" presId="urn:microsoft.com/office/officeart/2009/3/layout/HorizontalOrganizationChart"/>
    <dgm:cxn modelId="{8228DA82-C332-49D7-A5A4-89008F82EAFA}" type="presParOf" srcId="{163F7A7D-C83D-4A01-8DEB-118603BBB0DD}" destId="{877CB2F7-B7CC-4802-87D0-95554AA8DBC1}" srcOrd="1" destOrd="0" presId="urn:microsoft.com/office/officeart/2009/3/layout/HorizontalOrganizationChart"/>
    <dgm:cxn modelId="{23367798-04EF-4A79-A551-35454D871D89}" type="presParOf" srcId="{877CB2F7-B7CC-4802-87D0-95554AA8DBC1}" destId="{23FCAAD5-7281-4AC0-A095-56D4507DEDE8}" srcOrd="0" destOrd="0" presId="urn:microsoft.com/office/officeart/2009/3/layout/HorizontalOrganizationChart"/>
    <dgm:cxn modelId="{66823289-19AF-48A0-8033-49AC9BAC4843}" type="presParOf" srcId="{877CB2F7-B7CC-4802-87D0-95554AA8DBC1}" destId="{398D1E38-39AB-4E90-9C96-3788D376E46E}" srcOrd="1" destOrd="0" presId="urn:microsoft.com/office/officeart/2009/3/layout/HorizontalOrganizationChart"/>
    <dgm:cxn modelId="{69692399-20E6-4BC7-866D-D78FC8B8644C}" type="presParOf" srcId="{398D1E38-39AB-4E90-9C96-3788D376E46E}" destId="{A8CA75DD-4D0B-413F-8463-57E37686DFD9}" srcOrd="0" destOrd="0" presId="urn:microsoft.com/office/officeart/2009/3/layout/HorizontalOrganizationChart"/>
    <dgm:cxn modelId="{228F42D4-7488-47BA-99D1-1F7DBEC94778}" type="presParOf" srcId="{A8CA75DD-4D0B-413F-8463-57E37686DFD9}" destId="{AF59BC77-3A3C-489B-8D7E-1ED7A50CC31E}" srcOrd="0" destOrd="0" presId="urn:microsoft.com/office/officeart/2009/3/layout/HorizontalOrganizationChart"/>
    <dgm:cxn modelId="{ED8DF9F5-2FCC-4D32-9FB4-9D000979E3A4}" type="presParOf" srcId="{A8CA75DD-4D0B-413F-8463-57E37686DFD9}" destId="{0F0610CE-1B45-4832-B617-1B0FA259EE30}" srcOrd="1" destOrd="0" presId="urn:microsoft.com/office/officeart/2009/3/layout/HorizontalOrganizationChart"/>
    <dgm:cxn modelId="{BDCF1CF1-439D-429A-8C11-B7158A7A1290}" type="presParOf" srcId="{398D1E38-39AB-4E90-9C96-3788D376E46E}" destId="{60CBBB53-1BDA-444C-82CD-84C6DA6EEDD5}" srcOrd="1" destOrd="0" presId="urn:microsoft.com/office/officeart/2009/3/layout/HorizontalOrganizationChart"/>
    <dgm:cxn modelId="{AE6F468F-EAF1-4D24-8258-2BD4512A64D8}" type="presParOf" srcId="{60CBBB53-1BDA-444C-82CD-84C6DA6EEDD5}" destId="{29642599-30CC-4218-8E6E-4DD53763BD29}" srcOrd="0" destOrd="0" presId="urn:microsoft.com/office/officeart/2009/3/layout/HorizontalOrganizationChart"/>
    <dgm:cxn modelId="{78A5113B-C390-49F8-BE0C-D9EC555B1E9B}" type="presParOf" srcId="{60CBBB53-1BDA-444C-82CD-84C6DA6EEDD5}" destId="{552D1EAF-B244-4E24-B47D-AFC4DB1B85C0}" srcOrd="1" destOrd="0" presId="urn:microsoft.com/office/officeart/2009/3/layout/HorizontalOrganizationChart"/>
    <dgm:cxn modelId="{AAD508C8-5ED4-43DD-85DF-A577D9D09FE6}" type="presParOf" srcId="{552D1EAF-B244-4E24-B47D-AFC4DB1B85C0}" destId="{8213092C-52B4-4502-8824-7387EDC5557D}" srcOrd="0" destOrd="0" presId="urn:microsoft.com/office/officeart/2009/3/layout/HorizontalOrganizationChart"/>
    <dgm:cxn modelId="{755EB6F1-6918-44CF-AE15-0E88E28190AB}" type="presParOf" srcId="{8213092C-52B4-4502-8824-7387EDC5557D}" destId="{5CA81547-1A0C-4E67-8681-5D37098191F4}" srcOrd="0" destOrd="0" presId="urn:microsoft.com/office/officeart/2009/3/layout/HorizontalOrganizationChart"/>
    <dgm:cxn modelId="{1690C861-CA89-4DC9-8A79-517FDC50EC02}" type="presParOf" srcId="{8213092C-52B4-4502-8824-7387EDC5557D}" destId="{99C58DC6-745E-45ED-92E4-13177C4C35EF}" srcOrd="1" destOrd="0" presId="urn:microsoft.com/office/officeart/2009/3/layout/HorizontalOrganizationChart"/>
    <dgm:cxn modelId="{A69F92FA-1914-4779-8000-809F8DC69768}" type="presParOf" srcId="{552D1EAF-B244-4E24-B47D-AFC4DB1B85C0}" destId="{F0E9719C-B33A-4387-814B-88174D6FE1A1}" srcOrd="1" destOrd="0" presId="urn:microsoft.com/office/officeart/2009/3/layout/HorizontalOrganizationChart"/>
    <dgm:cxn modelId="{E2B326B3-A3ED-4612-9809-2C02F04631A2}" type="presParOf" srcId="{552D1EAF-B244-4E24-B47D-AFC4DB1B85C0}" destId="{745A0F4B-69EB-4E1C-9EE4-C468536C985D}" srcOrd="2" destOrd="0" presId="urn:microsoft.com/office/officeart/2009/3/layout/HorizontalOrganizationChart"/>
    <dgm:cxn modelId="{417ADA54-018F-4394-A6D8-A3F30540E0AC}" type="presParOf" srcId="{60CBBB53-1BDA-444C-82CD-84C6DA6EEDD5}" destId="{B475CAF9-19B1-4AE2-AC2E-EAE701AD23E5}" srcOrd="2" destOrd="0" presId="urn:microsoft.com/office/officeart/2009/3/layout/HorizontalOrganizationChart"/>
    <dgm:cxn modelId="{D47903DA-DEC8-4A00-A976-CA16ACBCBABF}" type="presParOf" srcId="{60CBBB53-1BDA-444C-82CD-84C6DA6EEDD5}" destId="{FD7DCBBF-21C7-4149-9F5B-B38AF4B36648}" srcOrd="3" destOrd="0" presId="urn:microsoft.com/office/officeart/2009/3/layout/HorizontalOrganizationChart"/>
    <dgm:cxn modelId="{42530026-1555-45F0-8DA4-1CB0416ECEAD}" type="presParOf" srcId="{FD7DCBBF-21C7-4149-9F5B-B38AF4B36648}" destId="{5718461A-E5A6-46F3-9CBB-9665996CF151}" srcOrd="0" destOrd="0" presId="urn:microsoft.com/office/officeart/2009/3/layout/HorizontalOrganizationChart"/>
    <dgm:cxn modelId="{09970553-ADC1-47B0-969B-A88781DD4E6F}" type="presParOf" srcId="{5718461A-E5A6-46F3-9CBB-9665996CF151}" destId="{5BFB6044-3606-4692-BE2D-BA941A618CE9}" srcOrd="0" destOrd="0" presId="urn:microsoft.com/office/officeart/2009/3/layout/HorizontalOrganizationChart"/>
    <dgm:cxn modelId="{E2494953-FE70-4EDD-8A00-6F456445605B}" type="presParOf" srcId="{5718461A-E5A6-46F3-9CBB-9665996CF151}" destId="{347D9EA2-97F4-4B61-9C43-7862AA0DFD41}" srcOrd="1" destOrd="0" presId="urn:microsoft.com/office/officeart/2009/3/layout/HorizontalOrganizationChart"/>
    <dgm:cxn modelId="{EE151CB0-119F-4F45-9942-A31E59896EF5}" type="presParOf" srcId="{FD7DCBBF-21C7-4149-9F5B-B38AF4B36648}" destId="{140D3BBC-0CF9-4B85-A1E6-05CC7CDD2577}" srcOrd="1" destOrd="0" presId="urn:microsoft.com/office/officeart/2009/3/layout/HorizontalOrganizationChart"/>
    <dgm:cxn modelId="{7565F1CF-57F2-43B0-9CF7-5C72243DA6C0}" type="presParOf" srcId="{FD7DCBBF-21C7-4149-9F5B-B38AF4B36648}" destId="{0081D7EF-79E7-4CB6-BCCC-6E2F3A10FA85}" srcOrd="2" destOrd="0" presId="urn:microsoft.com/office/officeart/2009/3/layout/HorizontalOrganizationChart"/>
    <dgm:cxn modelId="{2DC9A585-B575-4788-9B51-48991AEAA990}" type="presParOf" srcId="{398D1E38-39AB-4E90-9C96-3788D376E46E}" destId="{5A71368C-77AE-40F7-93D8-A91B6E367660}" srcOrd="2" destOrd="0" presId="urn:microsoft.com/office/officeart/2009/3/layout/HorizontalOrganizationChart"/>
    <dgm:cxn modelId="{0DFB6FA7-0511-42ED-8ED0-F64D11B9F4A4}" type="presParOf" srcId="{877CB2F7-B7CC-4802-87D0-95554AA8DBC1}" destId="{C6790D9D-7CF3-4B8D-A530-D13262F0144F}" srcOrd="2" destOrd="0" presId="urn:microsoft.com/office/officeart/2009/3/layout/HorizontalOrganizationChart"/>
    <dgm:cxn modelId="{B1DE168F-5A51-43DE-8A85-1FC20C3DE09B}" type="presParOf" srcId="{877CB2F7-B7CC-4802-87D0-95554AA8DBC1}" destId="{B1FE86FD-C6BD-41BF-97E9-DCEA2F6469CC}" srcOrd="3" destOrd="0" presId="urn:microsoft.com/office/officeart/2009/3/layout/HorizontalOrganizationChart"/>
    <dgm:cxn modelId="{2E7FF827-0911-42E2-9E0D-3FFB461912C7}" type="presParOf" srcId="{B1FE86FD-C6BD-41BF-97E9-DCEA2F6469CC}" destId="{B48F4F68-C4EC-42E9-8F13-3292FCB32B64}" srcOrd="0" destOrd="0" presId="urn:microsoft.com/office/officeart/2009/3/layout/HorizontalOrganizationChart"/>
    <dgm:cxn modelId="{3AC7A8A8-6275-43DE-B746-8390C7335AE7}" type="presParOf" srcId="{B48F4F68-C4EC-42E9-8F13-3292FCB32B64}" destId="{D1FC2663-FFE0-4EA0-85A4-E1D582ED5E4D}" srcOrd="0" destOrd="0" presId="urn:microsoft.com/office/officeart/2009/3/layout/HorizontalOrganizationChart"/>
    <dgm:cxn modelId="{6009A37B-84A3-4453-99A0-F7337904C089}" type="presParOf" srcId="{B48F4F68-C4EC-42E9-8F13-3292FCB32B64}" destId="{4E9C3BCD-AA2F-4E15-B19D-21E0067515CD}" srcOrd="1" destOrd="0" presId="urn:microsoft.com/office/officeart/2009/3/layout/HorizontalOrganizationChart"/>
    <dgm:cxn modelId="{CDBE7BAD-9B75-49E5-B8E2-1D74C39C675C}" type="presParOf" srcId="{B1FE86FD-C6BD-41BF-97E9-DCEA2F6469CC}" destId="{143C6ED0-AD47-42B9-8CD2-60BC8DEC423B}" srcOrd="1" destOrd="0" presId="urn:microsoft.com/office/officeart/2009/3/layout/HorizontalOrganizationChart"/>
    <dgm:cxn modelId="{72E272B7-102E-4FA6-9128-04B5AFB9E82A}" type="presParOf" srcId="{143C6ED0-AD47-42B9-8CD2-60BC8DEC423B}" destId="{5DB4C0B3-BE11-48E7-923F-39E502F85656}" srcOrd="0" destOrd="0" presId="urn:microsoft.com/office/officeart/2009/3/layout/HorizontalOrganizationChart"/>
    <dgm:cxn modelId="{BED47E99-9CD7-4005-95D9-EE0D487FD6D7}" type="presParOf" srcId="{143C6ED0-AD47-42B9-8CD2-60BC8DEC423B}" destId="{89924F5C-D64F-492F-AA07-18798E5EEAF8}" srcOrd="1" destOrd="0" presId="urn:microsoft.com/office/officeart/2009/3/layout/HorizontalOrganizationChart"/>
    <dgm:cxn modelId="{87BB2E89-840F-4B34-BAB0-7CF42A646EF5}" type="presParOf" srcId="{89924F5C-D64F-492F-AA07-18798E5EEAF8}" destId="{0EF219DD-14A9-465E-A432-64F09D35FB20}" srcOrd="0" destOrd="0" presId="urn:microsoft.com/office/officeart/2009/3/layout/HorizontalOrganizationChart"/>
    <dgm:cxn modelId="{B9014F9B-5105-4B4E-9BEE-A1EEB09F3395}" type="presParOf" srcId="{0EF219DD-14A9-465E-A432-64F09D35FB20}" destId="{0DCDCF2D-6F10-436F-95F2-698599B26CC3}" srcOrd="0" destOrd="0" presId="urn:microsoft.com/office/officeart/2009/3/layout/HorizontalOrganizationChart"/>
    <dgm:cxn modelId="{38DED2D8-5E95-43CD-92A0-FD6F6A421187}" type="presParOf" srcId="{0EF219DD-14A9-465E-A432-64F09D35FB20}" destId="{1495C6AA-EA58-4387-83E2-000D634A7177}" srcOrd="1" destOrd="0" presId="urn:microsoft.com/office/officeart/2009/3/layout/HorizontalOrganizationChart"/>
    <dgm:cxn modelId="{7874A283-AD4D-4559-870F-54B93585F6E5}" type="presParOf" srcId="{89924F5C-D64F-492F-AA07-18798E5EEAF8}" destId="{6349CA2C-1DA2-40F2-89A6-873C98574C72}" srcOrd="1" destOrd="0" presId="urn:microsoft.com/office/officeart/2009/3/layout/HorizontalOrganizationChart"/>
    <dgm:cxn modelId="{F9350054-76C8-46DF-B635-2152F84D3D0F}" type="presParOf" srcId="{89924F5C-D64F-492F-AA07-18798E5EEAF8}" destId="{FE1CB073-1D3A-4BAB-A324-B8BB26070996}" srcOrd="2" destOrd="0" presId="urn:microsoft.com/office/officeart/2009/3/layout/HorizontalOrganizationChart"/>
    <dgm:cxn modelId="{4CF994E6-39FC-4022-AE6D-015BD1273828}" type="presParOf" srcId="{B1FE86FD-C6BD-41BF-97E9-DCEA2F6469CC}" destId="{A1FC4695-D506-4D5F-9BB9-D72C93397B23}" srcOrd="2" destOrd="0" presId="urn:microsoft.com/office/officeart/2009/3/layout/HorizontalOrganizationChart"/>
    <dgm:cxn modelId="{69624E13-85C1-4562-965E-E98989273FB1}" type="presParOf" srcId="{877CB2F7-B7CC-4802-87D0-95554AA8DBC1}" destId="{B4D00A53-642A-4F65-A1C5-99CAFF916AB2}" srcOrd="4" destOrd="0" presId="urn:microsoft.com/office/officeart/2009/3/layout/HorizontalOrganizationChart"/>
    <dgm:cxn modelId="{54A8A363-3BAA-40F1-A681-40C20BC49B7C}" type="presParOf" srcId="{877CB2F7-B7CC-4802-87D0-95554AA8DBC1}" destId="{DAAC2CF9-76F9-4D61-83DD-5BA03D303502}" srcOrd="5" destOrd="0" presId="urn:microsoft.com/office/officeart/2009/3/layout/HorizontalOrganizationChart"/>
    <dgm:cxn modelId="{2F168D0A-7429-4AC4-AED2-E9F022C321FC}" type="presParOf" srcId="{DAAC2CF9-76F9-4D61-83DD-5BA03D303502}" destId="{44B1A2C3-1DD9-4A61-BA7F-281CFDB47B27}" srcOrd="0" destOrd="0" presId="urn:microsoft.com/office/officeart/2009/3/layout/HorizontalOrganizationChart"/>
    <dgm:cxn modelId="{A15509FC-8F81-49EC-8000-6BEF165F8EA1}" type="presParOf" srcId="{44B1A2C3-1DD9-4A61-BA7F-281CFDB47B27}" destId="{4D135804-5E4B-4A25-9A7A-BDCC4EFC1FF2}" srcOrd="0" destOrd="0" presId="urn:microsoft.com/office/officeart/2009/3/layout/HorizontalOrganizationChart"/>
    <dgm:cxn modelId="{B0AC7E99-6E3A-4538-9C8D-0B9E1080B048}" type="presParOf" srcId="{44B1A2C3-1DD9-4A61-BA7F-281CFDB47B27}" destId="{3F8B15F9-7D1E-4218-AB23-B98B4A38F024}" srcOrd="1" destOrd="0" presId="urn:microsoft.com/office/officeart/2009/3/layout/HorizontalOrganizationChart"/>
    <dgm:cxn modelId="{F75740DF-45AC-4B94-BB0D-E9F85E97DA10}" type="presParOf" srcId="{DAAC2CF9-76F9-4D61-83DD-5BA03D303502}" destId="{AFAD2685-5004-45CF-B16C-F7EC210531A8}" srcOrd="1" destOrd="0" presId="urn:microsoft.com/office/officeart/2009/3/layout/HorizontalOrganizationChart"/>
    <dgm:cxn modelId="{759B9CB3-34F6-4141-8CAE-F29044918982}" type="presParOf" srcId="{AFAD2685-5004-45CF-B16C-F7EC210531A8}" destId="{5B705D9D-1BD9-4284-B1C3-5D02FB74327A}" srcOrd="0" destOrd="0" presId="urn:microsoft.com/office/officeart/2009/3/layout/HorizontalOrganizationChart"/>
    <dgm:cxn modelId="{AF19E955-32F8-4577-891A-F05F8368A9B3}" type="presParOf" srcId="{AFAD2685-5004-45CF-B16C-F7EC210531A8}" destId="{FC7D28E2-89BB-44BB-8542-6DAC4763C21F}" srcOrd="1" destOrd="0" presId="urn:microsoft.com/office/officeart/2009/3/layout/HorizontalOrganizationChart"/>
    <dgm:cxn modelId="{5A30C7DB-BC68-4434-A419-1D3B03431B55}" type="presParOf" srcId="{FC7D28E2-89BB-44BB-8542-6DAC4763C21F}" destId="{6D0C23C4-8641-464E-BAE9-9266BEFAF779}" srcOrd="0" destOrd="0" presId="urn:microsoft.com/office/officeart/2009/3/layout/HorizontalOrganizationChart"/>
    <dgm:cxn modelId="{C6BDAEB7-74FB-4DBD-8687-3AF6DFED5A88}" type="presParOf" srcId="{6D0C23C4-8641-464E-BAE9-9266BEFAF779}" destId="{29D00F82-ABC3-4BDB-8EFC-2D80DCCD3752}" srcOrd="0" destOrd="0" presId="urn:microsoft.com/office/officeart/2009/3/layout/HorizontalOrganizationChart"/>
    <dgm:cxn modelId="{E51A95AF-09BB-4257-9908-29E08F7249E4}" type="presParOf" srcId="{6D0C23C4-8641-464E-BAE9-9266BEFAF779}" destId="{6A20C24A-2612-4D44-904E-6AE4925EC1CC}" srcOrd="1" destOrd="0" presId="urn:microsoft.com/office/officeart/2009/3/layout/HorizontalOrganizationChart"/>
    <dgm:cxn modelId="{A74578DD-4AFE-4BBF-9C3C-75D508F8C01A}" type="presParOf" srcId="{FC7D28E2-89BB-44BB-8542-6DAC4763C21F}" destId="{416F4EB6-EBE9-46EF-A359-BD506061FB5C}" srcOrd="1" destOrd="0" presId="urn:microsoft.com/office/officeart/2009/3/layout/HorizontalOrganizationChart"/>
    <dgm:cxn modelId="{3C2B6F9E-BFE8-4BEA-8BE3-0CB219624CA7}" type="presParOf" srcId="{FC7D28E2-89BB-44BB-8542-6DAC4763C21F}" destId="{E2746891-C1AF-4645-993A-75F6A774528D}" srcOrd="2" destOrd="0" presId="urn:microsoft.com/office/officeart/2009/3/layout/HorizontalOrganizationChart"/>
    <dgm:cxn modelId="{F32918FA-C72E-4E39-A1FE-C908537742C7}" type="presParOf" srcId="{DAAC2CF9-76F9-4D61-83DD-5BA03D303502}" destId="{9006A5F5-BB04-4914-B447-109EA0E323D3}" srcOrd="2" destOrd="0" presId="urn:microsoft.com/office/officeart/2009/3/layout/HorizontalOrganizationChart"/>
    <dgm:cxn modelId="{9B6A6240-1BE1-499A-BDB4-B5BF4AD0954B}" type="presParOf" srcId="{877CB2F7-B7CC-4802-87D0-95554AA8DBC1}" destId="{59FFA763-82ED-41B6-BBDD-507682ECA418}" srcOrd="6" destOrd="0" presId="urn:microsoft.com/office/officeart/2009/3/layout/HorizontalOrganizationChart"/>
    <dgm:cxn modelId="{598A3FAD-2316-4BCE-80F6-B3534C4F4030}" type="presParOf" srcId="{877CB2F7-B7CC-4802-87D0-95554AA8DBC1}" destId="{402C7B92-07D9-4C04-AA05-260F2AA10660}" srcOrd="7" destOrd="0" presId="urn:microsoft.com/office/officeart/2009/3/layout/HorizontalOrganizationChart"/>
    <dgm:cxn modelId="{03D15AEF-132B-4483-A7B8-1595FCEB23AC}" type="presParOf" srcId="{402C7B92-07D9-4C04-AA05-260F2AA10660}" destId="{3D78F877-50A0-40ED-AC9C-DB3533B43BC1}" srcOrd="0" destOrd="0" presId="urn:microsoft.com/office/officeart/2009/3/layout/HorizontalOrganizationChart"/>
    <dgm:cxn modelId="{C44E183F-4A38-496E-A52B-B905CEEFD3F7}" type="presParOf" srcId="{3D78F877-50A0-40ED-AC9C-DB3533B43BC1}" destId="{584A5C76-D515-48B3-8ED7-C37941282C00}" srcOrd="0" destOrd="0" presId="urn:microsoft.com/office/officeart/2009/3/layout/HorizontalOrganizationChart"/>
    <dgm:cxn modelId="{63B63ACC-1108-4806-A4F3-23C3F8D313C4}" type="presParOf" srcId="{3D78F877-50A0-40ED-AC9C-DB3533B43BC1}" destId="{FD4E1886-468D-43C5-B77B-9F5ADFF89180}" srcOrd="1" destOrd="0" presId="urn:microsoft.com/office/officeart/2009/3/layout/HorizontalOrganizationChart"/>
    <dgm:cxn modelId="{262DE4F3-E409-4D21-B3CD-D43D32F332BE}" type="presParOf" srcId="{402C7B92-07D9-4C04-AA05-260F2AA10660}" destId="{24804A47-900E-4A5E-B3A4-EDE83B2B7751}" srcOrd="1" destOrd="0" presId="urn:microsoft.com/office/officeart/2009/3/layout/HorizontalOrganizationChart"/>
    <dgm:cxn modelId="{E7E6C479-AECE-4406-95EA-EC889A73AA3B}" type="presParOf" srcId="{24804A47-900E-4A5E-B3A4-EDE83B2B7751}" destId="{6EFC3E85-3445-4CCC-94A8-E64DD3A3FD97}" srcOrd="0" destOrd="0" presId="urn:microsoft.com/office/officeart/2009/3/layout/HorizontalOrganizationChart"/>
    <dgm:cxn modelId="{7E27BDAA-2D95-440B-A5A1-9E73606C4270}" type="presParOf" srcId="{24804A47-900E-4A5E-B3A4-EDE83B2B7751}" destId="{0D543B6A-2730-4E4E-B2A0-B4C3EA84F4E5}" srcOrd="1" destOrd="0" presId="urn:microsoft.com/office/officeart/2009/3/layout/HorizontalOrganizationChart"/>
    <dgm:cxn modelId="{5D5CAD16-A52C-4089-8D12-A30873FE109F}" type="presParOf" srcId="{0D543B6A-2730-4E4E-B2A0-B4C3EA84F4E5}" destId="{271093C0-1A0F-466E-AF44-2338855AD023}" srcOrd="0" destOrd="0" presId="urn:microsoft.com/office/officeart/2009/3/layout/HorizontalOrganizationChart"/>
    <dgm:cxn modelId="{435C4528-4E77-4682-99D0-AEDC8A3120D6}" type="presParOf" srcId="{271093C0-1A0F-466E-AF44-2338855AD023}" destId="{E2F74CA4-ADCB-4EFE-9A36-625E9BAE6650}" srcOrd="0" destOrd="0" presId="urn:microsoft.com/office/officeart/2009/3/layout/HorizontalOrganizationChart"/>
    <dgm:cxn modelId="{86DEBBF0-C3FE-4BB5-80E3-9B1E8BEF7311}" type="presParOf" srcId="{271093C0-1A0F-466E-AF44-2338855AD023}" destId="{D128D9BA-6960-42A8-A195-DDFB2ED8D2B1}" srcOrd="1" destOrd="0" presId="urn:microsoft.com/office/officeart/2009/3/layout/HorizontalOrganizationChart"/>
    <dgm:cxn modelId="{98061394-D2F3-478B-8887-08E417A1A0F5}" type="presParOf" srcId="{0D543B6A-2730-4E4E-B2A0-B4C3EA84F4E5}" destId="{2FB2ABDC-B2B1-4BE5-A48D-D9F939BAB1B9}" srcOrd="1" destOrd="0" presId="urn:microsoft.com/office/officeart/2009/3/layout/HorizontalOrganizationChart"/>
    <dgm:cxn modelId="{0B0E2815-A8A9-48F1-9461-57F31D1FE6D2}" type="presParOf" srcId="{0D543B6A-2730-4E4E-B2A0-B4C3EA84F4E5}" destId="{D9049B62-F765-440F-8B86-D1201395AD0E}" srcOrd="2" destOrd="0" presId="urn:microsoft.com/office/officeart/2009/3/layout/HorizontalOrganizationChart"/>
    <dgm:cxn modelId="{E17D99C5-B0BC-449E-BDEE-F739320EC45B}" type="presParOf" srcId="{24804A47-900E-4A5E-B3A4-EDE83B2B7751}" destId="{BE4B606F-189F-459A-8F56-E91065C4ED26}" srcOrd="2" destOrd="0" presId="urn:microsoft.com/office/officeart/2009/3/layout/HorizontalOrganizationChart"/>
    <dgm:cxn modelId="{947A3A13-E0FC-418B-8EAE-7445A8A22FF0}" type="presParOf" srcId="{24804A47-900E-4A5E-B3A4-EDE83B2B7751}" destId="{DF455887-E49E-426C-BADC-91D3A620937B}" srcOrd="3" destOrd="0" presId="urn:microsoft.com/office/officeart/2009/3/layout/HorizontalOrganizationChart"/>
    <dgm:cxn modelId="{A1C0D76C-9987-46B7-9578-89EF0D4F6A9D}" type="presParOf" srcId="{DF455887-E49E-426C-BADC-91D3A620937B}" destId="{AC1E78CB-AA62-49D1-BF85-4745D76BE18D}" srcOrd="0" destOrd="0" presId="urn:microsoft.com/office/officeart/2009/3/layout/HorizontalOrganizationChart"/>
    <dgm:cxn modelId="{95D4A684-8223-471A-802D-8EAF19F61BE5}" type="presParOf" srcId="{AC1E78CB-AA62-49D1-BF85-4745D76BE18D}" destId="{673F4CF8-1476-4352-97C5-084D72F3A1BB}" srcOrd="0" destOrd="0" presId="urn:microsoft.com/office/officeart/2009/3/layout/HorizontalOrganizationChart"/>
    <dgm:cxn modelId="{E28633BA-7CC0-4C3D-A732-43211EE86C2E}" type="presParOf" srcId="{AC1E78CB-AA62-49D1-BF85-4745D76BE18D}" destId="{62906F72-68AF-4A44-BF03-E5FB47FC91CA}" srcOrd="1" destOrd="0" presId="urn:microsoft.com/office/officeart/2009/3/layout/HorizontalOrganizationChart"/>
    <dgm:cxn modelId="{A088570F-9411-413A-B153-426A1C828973}" type="presParOf" srcId="{DF455887-E49E-426C-BADC-91D3A620937B}" destId="{50FC2898-922A-46B8-9AE7-84022B4B3C2B}" srcOrd="1" destOrd="0" presId="urn:microsoft.com/office/officeart/2009/3/layout/HorizontalOrganizationChart"/>
    <dgm:cxn modelId="{B8A52115-769D-404F-9BAD-CA803C786C86}" type="presParOf" srcId="{50FC2898-922A-46B8-9AE7-84022B4B3C2B}" destId="{3703DC67-99FC-4B25-99AC-8E18D72D398E}" srcOrd="0" destOrd="0" presId="urn:microsoft.com/office/officeart/2009/3/layout/HorizontalOrganizationChart"/>
    <dgm:cxn modelId="{9523AA5A-31E4-4C10-87F7-039FE052901F}" type="presParOf" srcId="{50FC2898-922A-46B8-9AE7-84022B4B3C2B}" destId="{8C584DCE-01A5-4DA3-8B45-48D24B9144CE}" srcOrd="1" destOrd="0" presId="urn:microsoft.com/office/officeart/2009/3/layout/HorizontalOrganizationChart"/>
    <dgm:cxn modelId="{F68F4EA7-7BBB-410B-86A9-2A3A37651020}" type="presParOf" srcId="{8C584DCE-01A5-4DA3-8B45-48D24B9144CE}" destId="{B0D9E790-3B43-4876-AF21-5618FD3B1E49}" srcOrd="0" destOrd="0" presId="urn:microsoft.com/office/officeart/2009/3/layout/HorizontalOrganizationChart"/>
    <dgm:cxn modelId="{3644B25B-D925-4A43-B7E2-A3697DD9D048}" type="presParOf" srcId="{B0D9E790-3B43-4876-AF21-5618FD3B1E49}" destId="{676649D8-F040-4223-8F8C-1A2F95736527}" srcOrd="0" destOrd="0" presId="urn:microsoft.com/office/officeart/2009/3/layout/HorizontalOrganizationChart"/>
    <dgm:cxn modelId="{EBCD08E7-2D4E-4C52-8F8E-FFFF5F34DAE2}" type="presParOf" srcId="{B0D9E790-3B43-4876-AF21-5618FD3B1E49}" destId="{032D11BE-F20E-4DD0-AE57-49C8301CD6F2}" srcOrd="1" destOrd="0" presId="urn:microsoft.com/office/officeart/2009/3/layout/HorizontalOrganizationChart"/>
    <dgm:cxn modelId="{F6983042-A9DC-4327-B506-03D6001F3766}" type="presParOf" srcId="{8C584DCE-01A5-4DA3-8B45-48D24B9144CE}" destId="{DF217B2E-602C-4AFA-8B0B-9EC5FD9B9898}" srcOrd="1" destOrd="0" presId="urn:microsoft.com/office/officeart/2009/3/layout/HorizontalOrganizationChart"/>
    <dgm:cxn modelId="{6A643475-CFD5-4260-9119-0EC0F7D11AD2}" type="presParOf" srcId="{DF217B2E-602C-4AFA-8B0B-9EC5FD9B9898}" destId="{66A9A42A-34DA-449E-9684-B2F7FE8C8983}" srcOrd="0" destOrd="0" presId="urn:microsoft.com/office/officeart/2009/3/layout/HorizontalOrganizationChart"/>
    <dgm:cxn modelId="{D19725B7-240F-469A-B293-A604BFDC0C4E}" type="presParOf" srcId="{DF217B2E-602C-4AFA-8B0B-9EC5FD9B9898}" destId="{DA130B24-20E1-4E2D-AF8B-743112491E58}" srcOrd="1" destOrd="0" presId="urn:microsoft.com/office/officeart/2009/3/layout/HorizontalOrganizationChart"/>
    <dgm:cxn modelId="{24C3EE8B-C4B0-43B7-880D-3482FB356A81}" type="presParOf" srcId="{DA130B24-20E1-4E2D-AF8B-743112491E58}" destId="{0568D765-F345-432B-A301-E6088C04DD6D}" srcOrd="0" destOrd="0" presId="urn:microsoft.com/office/officeart/2009/3/layout/HorizontalOrganizationChart"/>
    <dgm:cxn modelId="{478537B9-EF9B-4869-A1A8-9B04FDF51D93}" type="presParOf" srcId="{0568D765-F345-432B-A301-E6088C04DD6D}" destId="{8DFAD541-7509-40C3-A073-0EC1245EBD33}" srcOrd="0" destOrd="0" presId="urn:microsoft.com/office/officeart/2009/3/layout/HorizontalOrganizationChart"/>
    <dgm:cxn modelId="{E1895861-30E8-410F-AA46-1361197E32F5}" type="presParOf" srcId="{0568D765-F345-432B-A301-E6088C04DD6D}" destId="{DC3EE3A1-D9A5-48C7-A037-DD903F485EA7}" srcOrd="1" destOrd="0" presId="urn:microsoft.com/office/officeart/2009/3/layout/HorizontalOrganizationChart"/>
    <dgm:cxn modelId="{E6323CBA-AF16-4B5E-8D61-A73B47E7EC9E}" type="presParOf" srcId="{DA130B24-20E1-4E2D-AF8B-743112491E58}" destId="{E7CC35B7-1D87-4638-B0D2-BE878221F44B}" srcOrd="1" destOrd="0" presId="urn:microsoft.com/office/officeart/2009/3/layout/HorizontalOrganizationChart"/>
    <dgm:cxn modelId="{B16D82DE-A7AF-4A81-8012-40EC8D418DD0}" type="presParOf" srcId="{DA130B24-20E1-4E2D-AF8B-743112491E58}" destId="{6BD662E7-D01A-456A-AD3C-CB9BCEF164B2}" srcOrd="2" destOrd="0" presId="urn:microsoft.com/office/officeart/2009/3/layout/HorizontalOrganizationChart"/>
    <dgm:cxn modelId="{DA9591F2-C722-4516-90B2-F53A697B7B9F}" type="presParOf" srcId="{DF217B2E-602C-4AFA-8B0B-9EC5FD9B9898}" destId="{0F7E78CB-44B8-409A-A9FF-CBFFB844A9CC}" srcOrd="2" destOrd="0" presId="urn:microsoft.com/office/officeart/2009/3/layout/HorizontalOrganizationChart"/>
    <dgm:cxn modelId="{790B534F-B9FC-4D12-BB90-A804FA553784}" type="presParOf" srcId="{DF217B2E-602C-4AFA-8B0B-9EC5FD9B9898}" destId="{E296FDE5-D7EA-43F4-80E9-6B25247D05DC}" srcOrd="3" destOrd="0" presId="urn:microsoft.com/office/officeart/2009/3/layout/HorizontalOrganizationChart"/>
    <dgm:cxn modelId="{1D5F013F-0F09-425C-93B8-8806B83C5ED1}" type="presParOf" srcId="{E296FDE5-D7EA-43F4-80E9-6B25247D05DC}" destId="{042FC804-32F2-40B1-9B88-0E09A2AED4FB}" srcOrd="0" destOrd="0" presId="urn:microsoft.com/office/officeart/2009/3/layout/HorizontalOrganizationChart"/>
    <dgm:cxn modelId="{851F46BC-4D9C-4AF6-8904-09335DB4DBFF}" type="presParOf" srcId="{042FC804-32F2-40B1-9B88-0E09A2AED4FB}" destId="{C35E49BC-A9AE-4FFD-9740-4AF6F766C686}" srcOrd="0" destOrd="0" presId="urn:microsoft.com/office/officeart/2009/3/layout/HorizontalOrganizationChart"/>
    <dgm:cxn modelId="{CBEC08DF-77D8-4BDF-8EB5-866D5C7EB32D}" type="presParOf" srcId="{042FC804-32F2-40B1-9B88-0E09A2AED4FB}" destId="{2AB54501-336F-42BE-BC31-3E8D438E2008}" srcOrd="1" destOrd="0" presId="urn:microsoft.com/office/officeart/2009/3/layout/HorizontalOrganizationChart"/>
    <dgm:cxn modelId="{4B0070BF-0163-48EC-9003-2316CAE069CB}" type="presParOf" srcId="{E296FDE5-D7EA-43F4-80E9-6B25247D05DC}" destId="{272C0136-2EC5-485F-A7BE-F4D277A0C0D0}" srcOrd="1" destOrd="0" presId="urn:microsoft.com/office/officeart/2009/3/layout/HorizontalOrganizationChart"/>
    <dgm:cxn modelId="{73318ADC-9372-492E-BEBB-78336E7FBE3A}" type="presParOf" srcId="{E296FDE5-D7EA-43F4-80E9-6B25247D05DC}" destId="{11E29997-2970-47DF-9E6B-9E85E8C524C4}" srcOrd="2" destOrd="0" presId="urn:microsoft.com/office/officeart/2009/3/layout/HorizontalOrganizationChart"/>
    <dgm:cxn modelId="{87ADBC92-C88A-4B97-BC66-02FCF968C9B9}" type="presParOf" srcId="{DF217B2E-602C-4AFA-8B0B-9EC5FD9B9898}" destId="{BFCC4114-1571-43E5-B1F5-96B3609744C7}" srcOrd="4" destOrd="0" presId="urn:microsoft.com/office/officeart/2009/3/layout/HorizontalOrganizationChart"/>
    <dgm:cxn modelId="{43C87717-74B2-46F8-80B9-E6F5BD94DA33}" type="presParOf" srcId="{DF217B2E-602C-4AFA-8B0B-9EC5FD9B9898}" destId="{350647FE-D91B-412B-9D79-D71E66E7183C}" srcOrd="5" destOrd="0" presId="urn:microsoft.com/office/officeart/2009/3/layout/HorizontalOrganizationChart"/>
    <dgm:cxn modelId="{7A98D579-3B7A-4391-918B-8ADB9C0485EF}" type="presParOf" srcId="{350647FE-D91B-412B-9D79-D71E66E7183C}" destId="{58017645-C9D3-41BD-85B4-21A83E00324E}" srcOrd="0" destOrd="0" presId="urn:microsoft.com/office/officeart/2009/3/layout/HorizontalOrganizationChart"/>
    <dgm:cxn modelId="{EABFF09E-D960-4F14-8AE9-008D1FD636FA}" type="presParOf" srcId="{58017645-C9D3-41BD-85B4-21A83E00324E}" destId="{1CDF308F-A2CD-47F1-BA78-E614E4F9B8A1}" srcOrd="0" destOrd="0" presId="urn:microsoft.com/office/officeart/2009/3/layout/HorizontalOrganizationChart"/>
    <dgm:cxn modelId="{6E818784-78CA-47D9-B627-955DBFC2A0F0}" type="presParOf" srcId="{58017645-C9D3-41BD-85B4-21A83E00324E}" destId="{3E0125ED-FF01-424D-8FA0-2004F8F2A678}" srcOrd="1" destOrd="0" presId="urn:microsoft.com/office/officeart/2009/3/layout/HorizontalOrganizationChart"/>
    <dgm:cxn modelId="{022D8B07-B2B0-4939-A8BF-851093569FE2}" type="presParOf" srcId="{350647FE-D91B-412B-9D79-D71E66E7183C}" destId="{ED19DC4B-C4A6-4F47-8E00-8C7CC7A0B82C}" srcOrd="1" destOrd="0" presId="urn:microsoft.com/office/officeart/2009/3/layout/HorizontalOrganizationChart"/>
    <dgm:cxn modelId="{3CB00862-2273-4BE7-AEF9-053B5C47FB0E}" type="presParOf" srcId="{350647FE-D91B-412B-9D79-D71E66E7183C}" destId="{23E267C4-F012-4955-B5D6-91436F58622F}" srcOrd="2" destOrd="0" presId="urn:microsoft.com/office/officeart/2009/3/layout/HorizontalOrganizationChart"/>
    <dgm:cxn modelId="{885CAC76-F2C4-41FE-A21F-006D5814FDC2}" type="presParOf" srcId="{8C584DCE-01A5-4DA3-8B45-48D24B9144CE}" destId="{04FA2E2D-32B3-46A9-BB42-7177BC357930}" srcOrd="2" destOrd="0" presId="urn:microsoft.com/office/officeart/2009/3/layout/HorizontalOrganizationChart"/>
    <dgm:cxn modelId="{D2431603-DBBD-4E86-B95A-CB48B46A06BF}" type="presParOf" srcId="{DF455887-E49E-426C-BADC-91D3A620937B}" destId="{F4493819-1900-45A4-A527-DA386F666B44}" srcOrd="2" destOrd="0" presId="urn:microsoft.com/office/officeart/2009/3/layout/HorizontalOrganizationChart"/>
    <dgm:cxn modelId="{AF003EEC-1F9D-4D58-86B4-734B7B6B1BF5}" type="presParOf" srcId="{402C7B92-07D9-4C04-AA05-260F2AA10660}" destId="{FFAA6A57-C29A-4DB3-838C-E6D8F8193979}" srcOrd="2" destOrd="0" presId="urn:microsoft.com/office/officeart/2009/3/layout/HorizontalOrganizationChart"/>
    <dgm:cxn modelId="{9CBFE104-4E40-4609-813E-CE91D207D0E5}" type="presParOf" srcId="{163F7A7D-C83D-4A01-8DEB-118603BBB0DD}" destId="{A30109C1-AD51-4515-8787-DD9CCA9E6F9F}" srcOrd="2" destOrd="0" presId="urn:microsoft.com/office/officeart/2009/3/layout/HorizontalOrganizationChart"/>
    <dgm:cxn modelId="{6557A644-81E0-4B09-8867-E209B1D6300C}" type="presParOf" srcId="{B7661DC3-63E1-4450-B09A-BFFF58448268}" destId="{DCA44389-98A6-4642-815B-15C45416B21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0D39E4-D172-4F28-A9DE-E8FD6CA9E912}"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zh-CN" altLang="en-US"/>
        </a:p>
      </dgm:t>
    </dgm:pt>
    <dgm:pt modelId="{853B5E0C-12A1-4EEB-B1C6-AF64C20540CA}">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防水涂料</a:t>
          </a:r>
        </a:p>
      </dgm:t>
    </dgm:pt>
    <dgm:pt modelId="{ED5DE7B4-C436-437B-AF17-D71A149538C8}" cxnId="{D49C464F-2F7C-40A0-A166-DCEA4E9DAD21}"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AFD774F2-AAA2-4CF3-8291-F6AB83924AEB}" cxnId="{D49C464F-2F7C-40A0-A166-DCEA4E9DAD21}"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BBCDB425-20D8-41D8-8414-1FA3D5C61999}">
      <dgm:prSet phldrT="[文本]" custT="1"/>
      <dgm:spPr/>
      <dgm:t>
        <a:bodyPr/>
        <a:lstStyle/>
        <a:p>
          <a:r>
            <a:rPr lang="en-US" altLang="zh-CN" sz="1100" dirty="0">
              <a:latin typeface="微软雅黑 Light" panose="020B0502040204020203" pitchFamily="34" charset="-122"/>
              <a:ea typeface="微软雅黑 Light" panose="020B0502040204020203" pitchFamily="34" charset="-122"/>
            </a:rPr>
            <a:t>K11</a:t>
          </a:r>
          <a:r>
            <a:rPr lang="zh-CN" altLang="en-US" sz="1100" dirty="0">
              <a:latin typeface="微软雅黑 Light" panose="020B0502040204020203" pitchFamily="34" charset="-122"/>
              <a:ea typeface="微软雅黑 Light" panose="020B0502040204020203" pitchFamily="34" charset="-122"/>
            </a:rPr>
            <a:t>系列</a:t>
          </a:r>
        </a:p>
      </dgm:t>
    </dgm:pt>
    <dgm:pt modelId="{2ED4FD3D-2B12-45CD-9F47-B1E4B5FA8793}" cxnId="{870D90E4-9175-4075-9CE9-DDBC773C728D}"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10FCBA08-409E-40CD-8B2D-F9607DCF2962}" cxnId="{870D90E4-9175-4075-9CE9-DDBC773C728D}"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86681F54-D8E8-403E-BC8A-659B2AF060AF}">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K11</a:t>
          </a:r>
          <a:r>
            <a:rPr lang="zh-CN" sz="1100" dirty="0">
              <a:latin typeface="微软雅黑 Light" panose="020B0502040204020203" pitchFamily="34" charset="-122"/>
              <a:ea typeface="微软雅黑 Light" panose="020B0502040204020203" pitchFamily="34" charset="-122"/>
            </a:rPr>
            <a:t>柔韧型防水浆料</a:t>
          </a:r>
          <a:r>
            <a:rPr lang="en-US" sz="1100" dirty="0">
              <a:latin typeface="微软雅黑 Light" panose="020B0502040204020203" pitchFamily="34" charset="-122"/>
              <a:ea typeface="微软雅黑 Light" panose="020B0502040204020203" pitchFamily="34" charset="-122"/>
            </a:rPr>
            <a:t>(E-102)</a:t>
          </a:r>
          <a:r>
            <a:rPr lang="zh-CN"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K11</a:t>
          </a:r>
          <a:r>
            <a:rPr lang="zh-CN" sz="1100" dirty="0">
              <a:latin typeface="微软雅黑 Light" panose="020B0502040204020203" pitchFamily="34" charset="-122"/>
              <a:ea typeface="微软雅黑 Light" panose="020B0502040204020203" pitchFamily="34" charset="-122"/>
            </a:rPr>
            <a:t>柔性防水涂料</a:t>
          </a:r>
          <a:r>
            <a:rPr lang="en-US" sz="1100" dirty="0">
              <a:latin typeface="微软雅黑 Light" panose="020B0502040204020203" pitchFamily="34" charset="-122"/>
              <a:ea typeface="微软雅黑 Light" panose="020B0502040204020203" pitchFamily="34" charset="-122"/>
            </a:rPr>
            <a:t>(E-103,E-103(</a:t>
          </a:r>
          <a:r>
            <a:rPr lang="zh-CN" sz="1100" dirty="0">
              <a:latin typeface="微软雅黑 Light" panose="020B0502040204020203" pitchFamily="34" charset="-122"/>
              <a:ea typeface="微软雅黑 Light" panose="020B0502040204020203" pitchFamily="34" charset="-122"/>
            </a:rPr>
            <a:t>北方</a:t>
          </a:r>
          <a:r>
            <a:rPr lang="en-US" sz="1100" dirty="0">
              <a:latin typeface="微软雅黑 Light" panose="020B0502040204020203" pitchFamily="34" charset="-122"/>
              <a:ea typeface="微软雅黑 Light" panose="020B0502040204020203" pitchFamily="34" charset="-122"/>
            </a:rPr>
            <a:t>)</a:t>
          </a:r>
          <a:r>
            <a:rPr lang="zh-CN" altLang="en-US"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K11</a:t>
          </a:r>
          <a:r>
            <a:rPr lang="zh-CN" sz="1100" dirty="0">
              <a:latin typeface="微软雅黑 Light" panose="020B0502040204020203" pitchFamily="34" charset="-122"/>
              <a:ea typeface="微软雅黑 Light" panose="020B0502040204020203" pitchFamily="34" charset="-122"/>
            </a:rPr>
            <a:t>通用型防水浆料</a:t>
          </a:r>
          <a:r>
            <a:rPr lang="en-US" sz="1100" dirty="0">
              <a:latin typeface="微软雅黑 Light" panose="020B0502040204020203" pitchFamily="34" charset="-122"/>
              <a:ea typeface="微软雅黑 Light" panose="020B0502040204020203" pitchFamily="34" charset="-122"/>
            </a:rPr>
            <a:t>(E-100,E-100</a:t>
          </a:r>
          <a:r>
            <a:rPr lang="zh-CN" sz="1100" dirty="0">
              <a:latin typeface="微软雅黑 Light" panose="020B0502040204020203" pitchFamily="34" charset="-122"/>
              <a:ea typeface="微软雅黑 Light" panose="020B0502040204020203" pitchFamily="34" charset="-122"/>
            </a:rPr>
            <a:t>蓝色桶</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K11</a:t>
          </a:r>
          <a:r>
            <a:rPr lang="zh-CN" sz="1100" dirty="0">
              <a:latin typeface="微软雅黑 Light" panose="020B0502040204020203" pitchFamily="34" charset="-122"/>
              <a:ea typeface="微软雅黑 Light" panose="020B0502040204020203" pitchFamily="34" charset="-122"/>
            </a:rPr>
            <a:t>彩色防水浆料</a:t>
          </a:r>
          <a:r>
            <a:rPr lang="en-US" sz="1100" dirty="0">
              <a:latin typeface="微软雅黑 Light" panose="020B0502040204020203" pitchFamily="34" charset="-122"/>
              <a:ea typeface="微软雅黑 Light" panose="020B0502040204020203" pitchFamily="34" charset="-122"/>
            </a:rPr>
            <a:t>(E-108)</a:t>
          </a:r>
          <a:r>
            <a:rPr lang="zh-CN" sz="1100" dirty="0">
              <a:latin typeface="微软雅黑 Light" panose="020B0502040204020203" pitchFamily="34" charset="-122"/>
              <a:ea typeface="微软雅黑 Light" panose="020B0502040204020203" pitchFamily="34" charset="-122"/>
            </a:rPr>
            <a:t>、墙面专用防水灰浆</a:t>
          </a:r>
          <a:r>
            <a:rPr lang="en-US" sz="1100" dirty="0">
              <a:latin typeface="微软雅黑 Light" panose="020B0502040204020203" pitchFamily="34" charset="-122"/>
              <a:ea typeface="微软雅黑 Light" panose="020B0502040204020203" pitchFamily="34" charset="-122"/>
            </a:rPr>
            <a:t>(E-80)</a:t>
          </a:r>
          <a:endParaRPr lang="zh-CN" altLang="en-US" sz="1100" dirty="0">
            <a:latin typeface="微软雅黑 Light" panose="020B0502040204020203" pitchFamily="34" charset="-122"/>
            <a:ea typeface="微软雅黑 Light" panose="020B0502040204020203" pitchFamily="34" charset="-122"/>
          </a:endParaRPr>
        </a:p>
      </dgm:t>
    </dgm:pt>
    <dgm:pt modelId="{927227D2-34BC-4027-A4AE-A8DA8153BF88}" cxnId="{722179C6-1E31-4BE0-BE73-CA4F7A500F09}"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185A30C2-465D-4EC3-828D-967FB779451B}" cxnId="{722179C6-1E31-4BE0-BE73-CA4F7A500F09}"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879DBCC2-71E5-426B-8D01-CB99E6C99C05}">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润涂系列</a:t>
          </a:r>
        </a:p>
      </dgm:t>
    </dgm:pt>
    <dgm:pt modelId="{EE212A8B-7440-4B00-A28B-2E57BC392A49}" cxnId="{C8AD0AE6-916B-47CA-A4C1-24CA779D7093}"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64EC30C-3D50-4DF6-8F99-E4373999AA6C}" cxnId="{C8AD0AE6-916B-47CA-A4C1-24CA779D7093}"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504078AC-E89F-48EE-8A2E-5791154A6CE4}">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外墙装饰防水系列</a:t>
          </a:r>
        </a:p>
      </dgm:t>
    </dgm:pt>
    <dgm:pt modelId="{7FF51EC8-F107-4C5B-ACD7-9DD46BF28798}" cxnId="{074CE0A3-BBF0-4DD2-96EC-C6CD2DCE72ED}"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70884E8-0FC6-429A-9EE4-0B3B73F2C812}" cxnId="{074CE0A3-BBF0-4DD2-96EC-C6CD2DCE72ED}"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2DA7EAA9-9B9C-4D02-924A-75F70A937E44}">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其他防水</a:t>
          </a:r>
        </a:p>
      </dgm:t>
    </dgm:pt>
    <dgm:pt modelId="{9CD814B5-C808-40C8-BD20-E248028A853C}" cxnId="{FBFBC595-2F73-41AA-A116-07ADB6639FBF}"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FD1D91B-1DC8-4815-8D8E-DFF986FF8C8F}" cxnId="{FBFBC595-2F73-41AA-A116-07ADB6639FBF}"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B1A9FB9-3C34-4AED-AFB1-023FB5C0B88A}">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干粉砂浆</a:t>
          </a:r>
        </a:p>
      </dgm:t>
    </dgm:pt>
    <dgm:pt modelId="{23C4D88C-C43F-47A4-8D69-E862A978054D}" cxnId="{98B3CE39-2228-46D0-9786-D239BA40F7CC}"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DBE72396-971C-4504-8BDF-6DECEE857A46}" cxnId="{98B3CE39-2228-46D0-9786-D239BA40F7CC}"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BD51B8EB-3A92-4979-B7DE-8AB8DCD23EE8}">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JS</a:t>
          </a:r>
          <a:r>
            <a:rPr lang="zh-CN" sz="1100" dirty="0">
              <a:latin typeface="微软雅黑 Light" panose="020B0502040204020203" pitchFamily="34" charset="-122"/>
              <a:ea typeface="微软雅黑 Light" panose="020B0502040204020203" pitchFamily="34" charset="-122"/>
            </a:rPr>
            <a:t>聚合物防水胶防水</a:t>
          </a:r>
          <a:r>
            <a:rPr lang="en-US" sz="1100" dirty="0">
              <a:latin typeface="微软雅黑 Light" panose="020B0502040204020203" pitchFamily="34" charset="-122"/>
              <a:ea typeface="微软雅黑 Light" panose="020B0502040204020203" pitchFamily="34" charset="-122"/>
            </a:rPr>
            <a:t>1+1(</a:t>
          </a:r>
          <a:r>
            <a:rPr lang="zh-CN" sz="1100" dirty="0">
              <a:latin typeface="微软雅黑 Light" panose="020B0502040204020203" pitchFamily="34" charset="-122"/>
              <a:ea typeface="微软雅黑 Light" panose="020B0502040204020203" pitchFamily="34" charset="-122"/>
            </a:rPr>
            <a:t>方桶</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E-11</a:t>
          </a:r>
          <a:r>
            <a:rPr lang="zh-CN" sz="1100" dirty="0">
              <a:latin typeface="微软雅黑 Light" panose="020B0502040204020203" pitchFamily="34" charset="-122"/>
              <a:ea typeface="微软雅黑 Light" panose="020B0502040204020203" pitchFamily="34" charset="-122"/>
            </a:rPr>
            <a:t>防水</a:t>
          </a:r>
          <a:r>
            <a:rPr lang="en-US" sz="1100" dirty="0">
              <a:latin typeface="微软雅黑 Light" panose="020B0502040204020203" pitchFamily="34" charset="-122"/>
              <a:ea typeface="微软雅黑 Light" panose="020B0502040204020203" pitchFamily="34" charset="-122"/>
            </a:rPr>
            <a:t>1+1</a:t>
          </a:r>
          <a:r>
            <a:rPr lang="zh-CN" sz="1100" dirty="0">
              <a:latin typeface="微软雅黑 Light" panose="020B0502040204020203" pitchFamily="34" charset="-122"/>
              <a:ea typeface="微软雅黑 Light" panose="020B0502040204020203" pitchFamily="34" charset="-122"/>
            </a:rPr>
            <a:t>聚合物防水胶、</a:t>
          </a:r>
          <a:r>
            <a:rPr lang="en-US" sz="1100" dirty="0">
              <a:latin typeface="微软雅黑 Light" panose="020B0502040204020203" pitchFamily="34" charset="-122"/>
              <a:ea typeface="微软雅黑 Light" panose="020B0502040204020203" pitchFamily="34" charset="-122"/>
            </a:rPr>
            <a:t>JS</a:t>
          </a:r>
          <a:r>
            <a:rPr lang="zh-CN" sz="1100" dirty="0">
              <a:latin typeface="微软雅黑 Light" panose="020B0502040204020203" pitchFamily="34" charset="-122"/>
              <a:ea typeface="微软雅黑 Light" panose="020B0502040204020203" pitchFamily="34" charset="-122"/>
            </a:rPr>
            <a:t>聚合物防水胶赛优</a:t>
          </a:r>
          <a:r>
            <a:rPr lang="zh-CN" altLang="en-US"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JS</a:t>
          </a:r>
          <a:r>
            <a:rPr lang="zh-CN" sz="1100" dirty="0">
              <a:latin typeface="微软雅黑 Light" panose="020B0502040204020203" pitchFamily="34" charset="-122"/>
              <a:ea typeface="微软雅黑 Light" panose="020B0502040204020203" pitchFamily="34" charset="-122"/>
            </a:rPr>
            <a:t>聚合物防水胶升级</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方桶</a:t>
          </a:r>
          <a:r>
            <a:rPr lang="en-US" sz="1100" dirty="0">
              <a:latin typeface="微软雅黑 Light" panose="020B0502040204020203" pitchFamily="34" charset="-122"/>
              <a:ea typeface="微软雅黑 Light" panose="020B0502040204020203" pitchFamily="34" charset="-122"/>
            </a:rPr>
            <a:t>)</a:t>
          </a:r>
          <a:endParaRPr lang="zh-CN" altLang="en-US" sz="1100" dirty="0">
            <a:latin typeface="微软雅黑 Light" panose="020B0502040204020203" pitchFamily="34" charset="-122"/>
            <a:ea typeface="微软雅黑 Light" panose="020B0502040204020203" pitchFamily="34" charset="-122"/>
          </a:endParaRPr>
        </a:p>
      </dgm:t>
    </dgm:pt>
    <dgm:pt modelId="{00AC0BBE-E6BB-4B03-9889-63FD28CCABA2}" cxnId="{A7C06226-DF78-4085-80F7-BBC0B5CA372A}"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2368E75-0DC9-41FB-8631-CFF34E039D60}" cxnId="{A7C06226-DF78-4085-80F7-BBC0B5CA372A}"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B5DCEC28-1664-4D10-90CE-F525B0D2C256}">
      <dgm:prSet phldrT="[文本]" custT="1"/>
      <dgm:spPr/>
      <dgm:t>
        <a:bodyPr/>
        <a:lstStyle/>
        <a:p>
          <a:pPr algn="l"/>
          <a:r>
            <a:rPr lang="zh-CN" sz="1100" dirty="0">
              <a:latin typeface="微软雅黑 Light" panose="020B0502040204020203" pitchFamily="34" charset="-122"/>
              <a:ea typeface="微软雅黑 Light" panose="020B0502040204020203" pitchFamily="34" charset="-122"/>
            </a:rPr>
            <a:t>润涂多功能防水涂料</a:t>
          </a:r>
          <a:r>
            <a:rPr lang="en-US" sz="1100" dirty="0">
              <a:latin typeface="微软雅黑 Light" panose="020B0502040204020203" pitchFamily="34" charset="-122"/>
              <a:ea typeface="微软雅黑 Light" panose="020B0502040204020203" pitchFamily="34" charset="-122"/>
            </a:rPr>
            <a:t>(E-300)</a:t>
          </a:r>
          <a:r>
            <a:rPr lang="zh-CN" sz="1100" dirty="0">
              <a:latin typeface="微软雅黑 Light" panose="020B0502040204020203" pitchFamily="34" charset="-122"/>
              <a:ea typeface="微软雅黑 Light" panose="020B0502040204020203" pitchFamily="34" charset="-122"/>
            </a:rPr>
            <a:t>、润涂丙烯酸酯防水涂料</a:t>
          </a:r>
          <a:r>
            <a:rPr lang="en-US" sz="1100" dirty="0">
              <a:latin typeface="微软雅黑 Light" panose="020B0502040204020203" pitchFamily="34" charset="-122"/>
              <a:ea typeface="微软雅黑 Light" panose="020B0502040204020203" pitchFamily="34" charset="-122"/>
            </a:rPr>
            <a:t>(E-303)</a:t>
          </a:r>
          <a:endParaRPr lang="zh-CN" altLang="en-US" sz="1100" dirty="0">
            <a:latin typeface="微软雅黑 Light" panose="020B0502040204020203" pitchFamily="34" charset="-122"/>
            <a:ea typeface="微软雅黑 Light" panose="020B0502040204020203" pitchFamily="34" charset="-122"/>
          </a:endParaRPr>
        </a:p>
      </dgm:t>
    </dgm:pt>
    <dgm:pt modelId="{C3BBEFE7-D486-458D-A0A9-79FDF9D2062C}" cxnId="{52AF7D00-4EAA-46FD-8687-D4944616DBDD}"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B107FC16-1085-4E72-8533-887EAE575194}" cxnId="{52AF7D00-4EAA-46FD-8687-D4944616DBDD}"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BD65C879-A1E6-475C-BB04-D69CA7BEFF06}">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E-W1</a:t>
          </a:r>
          <a:r>
            <a:rPr lang="zh-CN" sz="1100" dirty="0">
              <a:latin typeface="微软雅黑 Light" panose="020B0502040204020203" pitchFamily="34" charset="-122"/>
              <a:ea typeface="微软雅黑 Light" panose="020B0502040204020203" pitchFamily="34" charset="-122"/>
            </a:rPr>
            <a:t>纷宜涂双组份外墙装饰防水砂浆</a:t>
          </a:r>
          <a:endParaRPr lang="zh-CN" altLang="en-US" sz="1100" dirty="0">
            <a:latin typeface="微软雅黑 Light" panose="020B0502040204020203" pitchFamily="34" charset="-122"/>
            <a:ea typeface="微软雅黑 Light" panose="020B0502040204020203" pitchFamily="34" charset="-122"/>
          </a:endParaRPr>
        </a:p>
      </dgm:t>
    </dgm:pt>
    <dgm:pt modelId="{CA921BA5-22D9-41D9-AE93-D97191DEF9DA}" cxnId="{D9532588-0D3C-461C-879E-60EBD5490A58}"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D08DA4F6-64EC-475B-8A6A-453212F28674}" cxnId="{D9532588-0D3C-461C-879E-60EBD5490A58}"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A2A076D-F916-45DC-9E1C-8631DA480B4D}">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E-12</a:t>
          </a:r>
          <a:r>
            <a:rPr lang="zh-CN" sz="1100" dirty="0">
              <a:latin typeface="微软雅黑 Light" panose="020B0502040204020203" pitchFamily="34" charset="-122"/>
              <a:ea typeface="微软雅黑 Light" panose="020B0502040204020203" pitchFamily="34" charset="-122"/>
            </a:rPr>
            <a:t>砂浆防水剂、</a:t>
          </a:r>
          <a:r>
            <a:rPr lang="en-US" sz="1100" dirty="0">
              <a:latin typeface="微软雅黑 Light" panose="020B0502040204020203" pitchFamily="34" charset="-122"/>
              <a:ea typeface="微软雅黑 Light" panose="020B0502040204020203" pitchFamily="34" charset="-122"/>
            </a:rPr>
            <a:t>E-280</a:t>
          </a:r>
          <a:r>
            <a:rPr lang="zh-CN" sz="1100" dirty="0">
              <a:latin typeface="微软雅黑 Light" panose="020B0502040204020203" pitchFamily="34" charset="-122"/>
              <a:ea typeface="微软雅黑 Light" panose="020B0502040204020203" pitchFamily="34" charset="-122"/>
            </a:rPr>
            <a:t>渗透结晶型防水浆料、</a:t>
          </a:r>
          <a:r>
            <a:rPr lang="en-US" sz="1100" dirty="0">
              <a:latin typeface="微软雅黑 Light" panose="020B0502040204020203" pitchFamily="34" charset="-122"/>
              <a:ea typeface="微软雅黑 Light" panose="020B0502040204020203" pitchFamily="34" charset="-122"/>
            </a:rPr>
            <a:t>E-208</a:t>
          </a:r>
          <a:r>
            <a:rPr lang="zh-CN" sz="1100" dirty="0">
              <a:latin typeface="微软雅黑 Light" panose="020B0502040204020203" pitchFamily="34" charset="-122"/>
              <a:ea typeface="微软雅黑 Light" panose="020B0502040204020203" pitchFamily="34" charset="-122"/>
            </a:rPr>
            <a:t>单组份湿固化聚氨酯防水涂料</a:t>
          </a:r>
          <a:r>
            <a:rPr lang="zh-CN" altLang="en-US"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E-306</a:t>
          </a:r>
          <a:r>
            <a:rPr lang="zh-CN" sz="1100" dirty="0">
              <a:latin typeface="微软雅黑 Light" panose="020B0502040204020203" pitchFamily="34" charset="-122"/>
              <a:ea typeface="微软雅黑 Light" panose="020B0502040204020203" pitchFamily="34" charset="-122"/>
            </a:rPr>
            <a:t>透明防水胶</a:t>
          </a:r>
          <a:endParaRPr lang="zh-CN" altLang="en-US" sz="1100" dirty="0">
            <a:latin typeface="微软雅黑 Light" panose="020B0502040204020203" pitchFamily="34" charset="-122"/>
            <a:ea typeface="微软雅黑 Light" panose="020B0502040204020203" pitchFamily="34" charset="-122"/>
          </a:endParaRPr>
        </a:p>
      </dgm:t>
    </dgm:pt>
    <dgm:pt modelId="{60DCF840-8C3B-4B63-8414-89E483A8B169}" cxnId="{C100527E-5562-47F5-96F2-DE16370B195C}"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2ABFCE68-23FA-4B3E-A253-8D121FD0B885}" cxnId="{C100527E-5562-47F5-96F2-DE16370B195C}"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F988BCED-1558-4AE5-991A-1DB7D7F2D5C0}">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依来德</a:t>
          </a:r>
        </a:p>
      </dgm:t>
    </dgm:pt>
    <dgm:pt modelId="{CD7A0DD5-C9B2-48E5-B36F-FF90EF4E0B45}" cxnId="{3875078C-1813-4188-B699-9DBC2EDA1ADB}"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52AB93BD-7253-4ED3-86A9-EE970CA12657}" cxnId="{3875078C-1813-4188-B699-9DBC2EDA1ADB}"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5F7C1696-854C-4895-ACBD-9A8E8CC6BD81}">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瓷砖胶系列</a:t>
          </a:r>
        </a:p>
      </dgm:t>
    </dgm:pt>
    <dgm:pt modelId="{14F589C4-A7A2-48D9-8BC8-C4F04E418F99}" cxnId="{8A4457F3-EE0A-4095-89C0-F2E0B1140115}"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DA6DB913-0C14-4AC3-BFC5-86B2BBA1DE18}" cxnId="{8A4457F3-EE0A-4095-89C0-F2E0B1140115}"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8A5E0E91-13B8-42D6-946B-ED80CC80559E}">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填缝剂系列</a:t>
          </a:r>
        </a:p>
      </dgm:t>
    </dgm:pt>
    <dgm:pt modelId="{06CCA9E4-AE09-4E3C-8B99-316DF2F722B7}" cxnId="{466349FA-9649-4913-B75D-5055E9A42E32}"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A8980B11-63C5-4782-BDA6-B05966C3358B}" cxnId="{466349FA-9649-4913-B75D-5055E9A42E32}"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7657A74-FB50-4B8C-A340-759DAEAD23C8}">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辅料</a:t>
          </a:r>
        </a:p>
      </dgm:t>
    </dgm:pt>
    <dgm:pt modelId="{E1717750-19E2-4A76-9A5E-32D24B2E5864}" cxnId="{C41F334C-E5FF-47EE-B27E-3981F861729E}"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FE59DFE-E5F0-48DB-8F5B-470DB5897CB1}" cxnId="{C41F334C-E5FF-47EE-B27E-3981F861729E}"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17BBCC7-ABF5-47C8-B320-2028ECD183DD}">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a:t>
          </a:r>
          <a:r>
            <a:rPr lang="en-US" altLang="zh-CN" sz="1100" dirty="0">
              <a:latin typeface="微软雅黑 Light" panose="020B0502040204020203" pitchFamily="34" charset="-122"/>
              <a:ea typeface="微软雅黑 Light" panose="020B0502040204020203" pitchFamily="34" charset="-122"/>
            </a:rPr>
            <a:t>W</a:t>
          </a:r>
          <a:r>
            <a:rPr lang="en-US" sz="1100" dirty="0">
              <a:latin typeface="微软雅黑 Light" panose="020B0502040204020203" pitchFamily="34" charset="-122"/>
              <a:ea typeface="微软雅黑 Light" panose="020B0502040204020203" pitchFamily="34" charset="-122"/>
            </a:rPr>
            <a:t>1</a:t>
          </a:r>
          <a:r>
            <a:rPr lang="zh-CN" sz="1100" dirty="0">
              <a:latin typeface="微软雅黑 Light" panose="020B0502040204020203" pitchFamily="34" charset="-122"/>
              <a:ea typeface="微软雅黑 Light" panose="020B0502040204020203" pitchFamily="34" charset="-122"/>
            </a:rPr>
            <a:t>强力型瓷砖胶、</a:t>
          </a:r>
          <a:r>
            <a:rPr lang="en-US" sz="1100" dirty="0">
              <a:latin typeface="微软雅黑 Light" panose="020B0502040204020203" pitchFamily="34" charset="-122"/>
              <a:ea typeface="微软雅黑 Light" panose="020B0502040204020203" pitchFamily="34" charset="-122"/>
            </a:rPr>
            <a:t>E-T2S</a:t>
          </a:r>
          <a:r>
            <a:rPr lang="zh-CN" sz="1100" dirty="0">
              <a:latin typeface="微软雅黑 Light" panose="020B0502040204020203" pitchFamily="34" charset="-122"/>
              <a:ea typeface="微软雅黑 Light" panose="020B0502040204020203" pitchFamily="34" charset="-122"/>
            </a:rPr>
            <a:t>加强型瓷砖胶、</a:t>
          </a:r>
          <a:r>
            <a:rPr lang="en-US" sz="1100" dirty="0">
              <a:latin typeface="微软雅黑 Light" panose="020B0502040204020203" pitchFamily="34" charset="-122"/>
              <a:ea typeface="微软雅黑 Light" panose="020B0502040204020203" pitchFamily="34" charset="-122"/>
            </a:rPr>
            <a:t>E-T3</a:t>
          </a:r>
          <a:r>
            <a:rPr lang="zh-CN" sz="1100" dirty="0">
              <a:latin typeface="微软雅黑 Light" panose="020B0502040204020203" pitchFamily="34" charset="-122"/>
              <a:ea typeface="微软雅黑 Light" panose="020B0502040204020203" pitchFamily="34" charset="-122"/>
            </a:rPr>
            <a:t>超强型瓷砖胶</a:t>
          </a:r>
          <a:endParaRPr lang="zh-CN" altLang="en-US" sz="1100" dirty="0">
            <a:latin typeface="微软雅黑 Light" panose="020B0502040204020203" pitchFamily="34" charset="-122"/>
            <a:ea typeface="微软雅黑 Light" panose="020B0502040204020203" pitchFamily="34" charset="-122"/>
          </a:endParaRPr>
        </a:p>
      </dgm:t>
    </dgm:pt>
    <dgm:pt modelId="{A8AFB3F4-0965-495F-BA35-01D7B20AE5CE}" cxnId="{8FB4751D-095A-4349-BBC4-4A8996F9ACB8}"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B5AC3DF-B341-4EA7-BC64-C21F65F3993E}" cxnId="{8FB4751D-095A-4349-BBC4-4A8996F9ACB8}"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FF1576B4-4552-448E-ADD5-97939F162397}">
      <dgm:prSet phldrT="[文本]" custT="1"/>
      <dgm:spPr/>
      <dgm:t>
        <a:bodyPr/>
        <a:lstStyle/>
        <a:p>
          <a:pPr algn="l"/>
          <a:r>
            <a:rPr lang="zh-CN" sz="1100" dirty="0">
              <a:latin typeface="微软雅黑 Light" panose="020B0502040204020203" pitchFamily="34" charset="-122"/>
              <a:ea typeface="微软雅黑 Light" panose="020B0502040204020203" pitchFamily="34" charset="-122"/>
            </a:rPr>
            <a:t>二合一彩色填缝剂</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质感型</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、多效彩色填缝剂</a:t>
          </a:r>
          <a:endParaRPr lang="zh-CN" altLang="en-US" sz="1100" dirty="0">
            <a:latin typeface="微软雅黑 Light" panose="020B0502040204020203" pitchFamily="34" charset="-122"/>
            <a:ea typeface="微软雅黑 Light" panose="020B0502040204020203" pitchFamily="34" charset="-122"/>
          </a:endParaRPr>
        </a:p>
      </dgm:t>
    </dgm:pt>
    <dgm:pt modelId="{A4D66252-43B9-44FC-ACDD-D47D1A0FF696}" cxnId="{CBD157F4-07BC-48C7-B6B0-4B49CE682D14}"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6402B02C-4CAA-4A81-A368-33AA0AF46C05}" cxnId="{CBD157F4-07BC-48C7-B6B0-4B49CE682D14}"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247EDB28-9F6F-4937-A132-23A0EB3144FA}">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防潮界面处理系列</a:t>
          </a:r>
        </a:p>
      </dgm:t>
    </dgm:pt>
    <dgm:pt modelId="{2A797FB4-A260-42C4-99CE-0E31E51E6005}" cxnId="{3A43E151-FD43-4D3B-969E-A179D7B36056}"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48F9A248-5711-4D23-A933-CD04102614DA}" cxnId="{3A43E151-FD43-4D3B-969E-A179D7B36056}"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AEE46D20-3415-4459-B11D-33C148D92875}">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背胶系列</a:t>
          </a:r>
        </a:p>
      </dgm:t>
    </dgm:pt>
    <dgm:pt modelId="{279EE4A6-1E02-40DF-95F1-9A0D7E93A456}" cxnId="{E37E7A19-C6F7-4CD0-8F05-6E42EE6B7576}"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2857CA2E-0866-4B90-98C1-1A9013419901}" cxnId="{E37E7A19-C6F7-4CD0-8F05-6E42EE6B7576}"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E2B230BC-B49E-44C1-8821-F084E6FB767D}">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堵漏系列</a:t>
          </a:r>
        </a:p>
      </dgm:t>
    </dgm:pt>
    <dgm:pt modelId="{5017AB09-54E1-4D20-9AEA-2FDE9258E366}" cxnId="{9DF5F239-47D8-4B1F-9165-DBCE02ACBEC9}"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0C07C75-8D5E-4E53-B7D5-C7BF9B2E040E}" cxnId="{9DF5F239-47D8-4B1F-9165-DBCE02ACBEC9}"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C147A7D2-CFA4-4F6B-955D-D614B1A82188}">
      <dgm:prSet phldrT="[文本]" custT="1"/>
      <dgm:spPr/>
      <dgm:t>
        <a:bodyPr/>
        <a:lstStyle/>
        <a:p>
          <a:pPr algn="l"/>
          <a:r>
            <a:rPr lang="zh-CN" sz="1100" dirty="0">
              <a:latin typeface="微软雅黑 Light" panose="020B0502040204020203" pitchFamily="34" charset="-122"/>
              <a:ea typeface="微软雅黑 Light" panose="020B0502040204020203" pitchFamily="34" charset="-122"/>
            </a:rPr>
            <a:t>墙固</a:t>
          </a:r>
          <a:r>
            <a:rPr lang="en-US" sz="1100" dirty="0">
              <a:latin typeface="微软雅黑 Light" panose="020B0502040204020203" pitchFamily="34" charset="-122"/>
              <a:ea typeface="微软雅黑 Light" panose="020B0502040204020203" pitchFamily="34" charset="-122"/>
            </a:rPr>
            <a:t>(E-505)</a:t>
          </a:r>
          <a:r>
            <a:rPr lang="zh-CN" sz="1100" dirty="0">
              <a:latin typeface="微软雅黑 Light" panose="020B0502040204020203" pitchFamily="34" charset="-122"/>
              <a:ea typeface="微软雅黑 Light" panose="020B0502040204020203" pitchFamily="34" charset="-122"/>
            </a:rPr>
            <a:t>、地固</a:t>
          </a:r>
          <a:r>
            <a:rPr lang="en-US" sz="1100" dirty="0">
              <a:latin typeface="微软雅黑 Light" panose="020B0502040204020203" pitchFamily="34" charset="-122"/>
              <a:ea typeface="微软雅黑 Light" panose="020B0502040204020203" pitchFamily="34" charset="-122"/>
            </a:rPr>
            <a:t>(E-506)</a:t>
          </a:r>
          <a:r>
            <a:rPr lang="zh-CN" sz="1100" dirty="0">
              <a:latin typeface="微软雅黑 Light" panose="020B0502040204020203" pitchFamily="34" charset="-122"/>
              <a:ea typeface="微软雅黑 Light" panose="020B0502040204020203" pitchFamily="34" charset="-122"/>
            </a:rPr>
            <a:t>、界面剂</a:t>
          </a:r>
          <a:r>
            <a:rPr lang="en-US" sz="1100" dirty="0">
              <a:latin typeface="微软雅黑 Light" panose="020B0502040204020203" pitchFamily="34" charset="-122"/>
              <a:ea typeface="微软雅黑 Light" panose="020B0502040204020203" pitchFamily="34" charset="-122"/>
            </a:rPr>
            <a:t>(E-501)</a:t>
          </a:r>
          <a:endParaRPr lang="zh-CN" altLang="en-US" sz="1100" dirty="0">
            <a:latin typeface="微软雅黑 Light" panose="020B0502040204020203" pitchFamily="34" charset="-122"/>
            <a:ea typeface="微软雅黑 Light" panose="020B0502040204020203" pitchFamily="34" charset="-122"/>
          </a:endParaRPr>
        </a:p>
      </dgm:t>
    </dgm:pt>
    <dgm:pt modelId="{5CD1C8EC-40F6-4088-8042-5B19BF440C67}" cxnId="{36EA2E81-3C11-4FE0-AC1A-2651B1FF0CD8}"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9D8E12D5-D38B-4B39-8D25-2A5DD44C5960}" cxnId="{36EA2E81-3C11-4FE0-AC1A-2651B1FF0CD8}"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3ADC2890-2F67-4DF9-B8D0-165A78D3B366}">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E-T10</a:t>
          </a:r>
          <a:r>
            <a:rPr lang="zh-CN" sz="1100" dirty="0">
              <a:latin typeface="微软雅黑 Light" panose="020B0502040204020203" pitchFamily="34" charset="-122"/>
              <a:ea typeface="微软雅黑 Light" panose="020B0502040204020203" pitchFamily="34" charset="-122"/>
            </a:rPr>
            <a:t>强立粘瓷砖背胶</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晾置型</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a:t>
          </a:r>
          <a:r>
            <a:rPr lang="en-US" sz="1100" dirty="0">
              <a:latin typeface="微软雅黑 Light" panose="020B0502040204020203" pitchFamily="34" charset="-122"/>
              <a:ea typeface="微软雅黑 Light" panose="020B0502040204020203" pitchFamily="34" charset="-122"/>
            </a:rPr>
            <a:t>E-T11</a:t>
          </a:r>
          <a:r>
            <a:rPr lang="zh-CN" sz="1100" dirty="0">
              <a:latin typeface="微软雅黑 Light" panose="020B0502040204020203" pitchFamily="34" charset="-122"/>
              <a:ea typeface="微软雅黑 Light" panose="020B0502040204020203" pitchFamily="34" charset="-122"/>
            </a:rPr>
            <a:t>强立粘瓷砖背胶</a:t>
          </a:r>
          <a:r>
            <a:rPr lang="en-US" sz="1100" dirty="0">
              <a:latin typeface="微软雅黑 Light" panose="020B0502040204020203" pitchFamily="34" charset="-122"/>
              <a:ea typeface="微软雅黑 Light" panose="020B0502040204020203" pitchFamily="34" charset="-122"/>
            </a:rPr>
            <a:t>(</a:t>
          </a:r>
          <a:r>
            <a:rPr lang="zh-CN" sz="1100" dirty="0">
              <a:latin typeface="微软雅黑 Light" panose="020B0502040204020203" pitchFamily="34" charset="-122"/>
              <a:ea typeface="微软雅黑 Light" panose="020B0502040204020203" pitchFamily="34" charset="-122"/>
            </a:rPr>
            <a:t>即贴型</a:t>
          </a:r>
          <a:r>
            <a:rPr lang="en-US" sz="1100" dirty="0">
              <a:latin typeface="微软雅黑 Light" panose="020B0502040204020203" pitchFamily="34" charset="-122"/>
              <a:ea typeface="微软雅黑 Light" panose="020B0502040204020203" pitchFamily="34" charset="-122"/>
            </a:rPr>
            <a:t>)</a:t>
          </a:r>
          <a:endParaRPr lang="zh-CN" altLang="en-US" sz="1100" dirty="0">
            <a:latin typeface="微软雅黑 Light" panose="020B0502040204020203" pitchFamily="34" charset="-122"/>
            <a:ea typeface="微软雅黑 Light" panose="020B0502040204020203" pitchFamily="34" charset="-122"/>
          </a:endParaRPr>
        </a:p>
      </dgm:t>
    </dgm:pt>
    <dgm:pt modelId="{86705B54-49B0-4FE3-93F5-EE6D8B4BE301}" cxnId="{7B58B6A6-6EC4-4F6D-9C1A-793DAF2CC347}"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DC6F181F-C61C-407B-B299-208AC881BE62}" cxnId="{7B58B6A6-6EC4-4F6D-9C1A-793DAF2CC347}"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8165F947-8D79-4E78-B6B6-82D358D16919}">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E-500</a:t>
          </a:r>
          <a:r>
            <a:rPr lang="zh-CN" sz="1100" dirty="0">
              <a:latin typeface="微软雅黑 Light" panose="020B0502040204020203" pitchFamily="34" charset="-122"/>
              <a:ea typeface="微软雅黑 Light" panose="020B0502040204020203" pitchFamily="34" charset="-122"/>
            </a:rPr>
            <a:t>堵漏王、</a:t>
          </a:r>
          <a:r>
            <a:rPr lang="en-US" sz="1100" dirty="0">
              <a:latin typeface="微软雅黑 Light" panose="020B0502040204020203" pitchFamily="34" charset="-122"/>
              <a:ea typeface="微软雅黑 Light" panose="020B0502040204020203" pitchFamily="34" charset="-122"/>
            </a:rPr>
            <a:t>E-500K</a:t>
          </a:r>
          <a:r>
            <a:rPr lang="zh-CN" sz="1100" dirty="0">
              <a:latin typeface="微软雅黑 Light" panose="020B0502040204020203" pitchFamily="34" charset="-122"/>
              <a:ea typeface="微软雅黑 Light" panose="020B0502040204020203" pitchFamily="34" charset="-122"/>
            </a:rPr>
            <a:t>快干型堵漏王</a:t>
          </a:r>
          <a:endParaRPr lang="zh-CN" altLang="en-US" sz="1100" dirty="0">
            <a:latin typeface="微软雅黑 Light" panose="020B0502040204020203" pitchFamily="34" charset="-122"/>
            <a:ea typeface="微软雅黑 Light" panose="020B0502040204020203" pitchFamily="34" charset="-122"/>
          </a:endParaRPr>
        </a:p>
      </dgm:t>
    </dgm:pt>
    <dgm:pt modelId="{EB128526-B475-4C90-88CB-91139617D2D6}" cxnId="{5EDD32B2-3756-4024-ACCA-E8F9EC8A3189}"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71713515-DA60-406C-A911-517B8CDB2707}" cxnId="{5EDD32B2-3756-4024-ACCA-E8F9EC8A3189}"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67CA7958-CAF5-4002-BEDF-2750E53BA98C}">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悦彩</a:t>
          </a:r>
          <a:r>
            <a:rPr lang="en-US" altLang="zh-CN" sz="1100" dirty="0">
              <a:latin typeface="微软雅黑 Light" panose="020B0502040204020203" pitchFamily="34" charset="-122"/>
              <a:ea typeface="微软雅黑 Light" panose="020B0502040204020203" pitchFamily="34" charset="-122"/>
            </a:rPr>
            <a:t>A+</a:t>
          </a:r>
          <a:r>
            <a:rPr lang="zh-CN" altLang="en-US" sz="1100" dirty="0">
              <a:latin typeface="微软雅黑 Light" panose="020B0502040204020203" pitchFamily="34" charset="-122"/>
              <a:ea typeface="微软雅黑 Light" panose="020B0502040204020203" pitchFamily="34" charset="-122"/>
            </a:rPr>
            <a:t>系列</a:t>
          </a:r>
        </a:p>
      </dgm:t>
    </dgm:pt>
    <dgm:pt modelId="{0606C61F-6F8E-4B34-85FF-4E47A0907508}" cxnId="{B5021322-98D7-43AB-ABBF-2D46EA3D7596}"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9B4EA613-E4AD-40E5-903F-D8982D672D59}" cxnId="{B5021322-98D7-43AB-ABBF-2D46EA3D7596}"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0F1BD6FD-138D-4A8C-B718-7367199F3F38}">
      <dgm:prSet phldrT="[文本]" custT="1"/>
      <dgm:spPr/>
      <dgm:t>
        <a:bodyPr/>
        <a:lstStyle/>
        <a:p>
          <a:pPr algn="l"/>
          <a:r>
            <a:rPr lang="en-US" sz="1100" dirty="0">
              <a:latin typeface="微软雅黑 Light" panose="020B0502040204020203" pitchFamily="34" charset="-122"/>
              <a:ea typeface="微软雅黑 Light" panose="020B0502040204020203" pitchFamily="34" charset="-122"/>
            </a:rPr>
            <a:t>E-103CK11</a:t>
          </a:r>
          <a:r>
            <a:rPr lang="zh-CN" sz="1100" dirty="0">
              <a:latin typeface="微软雅黑 Light" panose="020B0502040204020203" pitchFamily="34" charset="-122"/>
              <a:ea typeface="微软雅黑 Light" panose="020B0502040204020203" pitchFamily="34" charset="-122"/>
            </a:rPr>
            <a:t>柔性防水浆料</a:t>
          </a:r>
          <a:r>
            <a:rPr lang="en-US" sz="1100" dirty="0">
              <a:latin typeface="微软雅黑 Light" panose="020B0502040204020203" pitchFamily="34" charset="-122"/>
              <a:ea typeface="微软雅黑 Light" panose="020B0502040204020203" pitchFamily="34" charset="-122"/>
            </a:rPr>
            <a:t>,E-109CK11</a:t>
          </a:r>
          <a:r>
            <a:rPr lang="zh-CN" sz="1100" dirty="0">
              <a:latin typeface="微软雅黑 Light" panose="020B0502040204020203" pitchFamily="34" charset="-122"/>
              <a:ea typeface="微软雅黑 Light" panose="020B0502040204020203" pitchFamily="34" charset="-122"/>
            </a:rPr>
            <a:t>彩色防水浆料</a:t>
          </a:r>
          <a:r>
            <a:rPr lang="en-US" sz="1100" dirty="0">
              <a:latin typeface="微软雅黑 Light" panose="020B0502040204020203" pitchFamily="34" charset="-122"/>
              <a:ea typeface="微软雅黑 Light" panose="020B0502040204020203" pitchFamily="34" charset="-122"/>
            </a:rPr>
            <a:t>,E-109K11</a:t>
          </a:r>
          <a:r>
            <a:rPr lang="zh-CN" sz="1100" dirty="0">
              <a:latin typeface="微软雅黑 Light" panose="020B0502040204020203" pitchFamily="34" charset="-122"/>
              <a:ea typeface="微软雅黑 Light" panose="020B0502040204020203" pitchFamily="34" charset="-122"/>
            </a:rPr>
            <a:t>防水浆料</a:t>
          </a:r>
          <a:endParaRPr lang="zh-CN" altLang="en-US" sz="1100" dirty="0">
            <a:latin typeface="微软雅黑 Light" panose="020B0502040204020203" pitchFamily="34" charset="-122"/>
            <a:ea typeface="微软雅黑 Light" panose="020B0502040204020203" pitchFamily="34" charset="-122"/>
          </a:endParaRPr>
        </a:p>
      </dgm:t>
    </dgm:pt>
    <dgm:pt modelId="{292A7991-9A9A-4D79-BA94-71AE62EE6A8F}" cxnId="{730805DD-5F15-4646-92A5-676EA993B7C3}"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699FE025-6BB5-4237-87B1-963D1860C6CE}" cxnId="{730805DD-5F15-4646-92A5-676EA993B7C3}"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9AA8A54A-6C4A-4D79-BB20-A559141A301A}">
      <dgm:prSet phldrT="[文本]" custT="1"/>
      <dgm:spPr/>
      <dgm:t>
        <a:bodyPr/>
        <a:lstStyle/>
        <a:p>
          <a:r>
            <a:rPr lang="en-US" altLang="zh-CN" sz="1100" dirty="0">
              <a:latin typeface="微软雅黑 Light" panose="020B0502040204020203" pitchFamily="34" charset="-122"/>
              <a:ea typeface="微软雅黑 Light" panose="020B0502040204020203" pitchFamily="34" charset="-122"/>
            </a:rPr>
            <a:t>E-11</a:t>
          </a:r>
          <a:r>
            <a:rPr lang="zh-CN" altLang="en-US" sz="1100" dirty="0">
              <a:latin typeface="微软雅黑 Light" panose="020B0502040204020203" pitchFamily="34" charset="-122"/>
              <a:ea typeface="微软雅黑 Light" panose="020B0502040204020203" pitchFamily="34" charset="-122"/>
            </a:rPr>
            <a:t>（</a:t>
          </a:r>
          <a:r>
            <a:rPr lang="en-US" altLang="zh-CN" sz="1100" dirty="0">
              <a:latin typeface="微软雅黑 Light" panose="020B0502040204020203" pitchFamily="34" charset="-122"/>
              <a:ea typeface="微软雅黑 Light" panose="020B0502040204020203" pitchFamily="34" charset="-122"/>
            </a:rPr>
            <a:t>JS</a:t>
          </a:r>
          <a:r>
            <a:rPr lang="zh-CN" altLang="en-US" sz="1100" dirty="0">
              <a:latin typeface="微软雅黑 Light" panose="020B0502040204020203" pitchFamily="34" charset="-122"/>
              <a:ea typeface="微软雅黑 Light" panose="020B0502040204020203" pitchFamily="34" charset="-122"/>
            </a:rPr>
            <a:t>）系列</a:t>
          </a:r>
        </a:p>
      </dgm:t>
    </dgm:pt>
    <dgm:pt modelId="{178F83D6-006E-4E4C-AFC8-0340FACEAC04}" cxnId="{374B6ADF-A1A7-4A91-8FC3-C106DEAA504B}" type="sib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6DD46D20-6498-4546-B847-173F6F9DFA6F}" cxnId="{374B6ADF-A1A7-4A91-8FC3-C106DEAA504B}" type="parTrans">
      <dgm:prSet/>
      <dgm:spPr/>
      <dgm:t>
        <a:bodyPr/>
        <a:lstStyle/>
        <a:p>
          <a:endParaRPr lang="zh-CN" altLang="en-US" sz="1100">
            <a:latin typeface="微软雅黑" panose="020B0503020204020204" pitchFamily="34" charset="-122"/>
            <a:ea typeface="微软雅黑" panose="020B0503020204020204" pitchFamily="34" charset="-122"/>
          </a:endParaRPr>
        </a:p>
      </dgm:t>
    </dgm:pt>
    <dgm:pt modelId="{5797307B-582C-490F-9CC6-CA36471E30C2}" type="pres">
      <dgm:prSet presAssocID="{350D39E4-D172-4F28-A9DE-E8FD6CA9E912}" presName="hierChild1" presStyleCnt="0">
        <dgm:presLayoutVars>
          <dgm:orgChart val="1"/>
          <dgm:chPref val="1"/>
          <dgm:dir/>
          <dgm:animOne val="branch"/>
          <dgm:animLvl val="lvl"/>
          <dgm:resizeHandles/>
        </dgm:presLayoutVars>
      </dgm:prSet>
      <dgm:spPr/>
      <dgm:t>
        <a:bodyPr/>
        <a:lstStyle/>
        <a:p>
          <a:endParaRPr lang="zh-CN" altLang="en-US"/>
        </a:p>
      </dgm:t>
    </dgm:pt>
    <dgm:pt modelId="{52C74147-F80C-4DC4-B913-FC11DB3EC894}" type="pres">
      <dgm:prSet presAssocID="{F988BCED-1558-4AE5-991A-1DB7D7F2D5C0}" presName="hierRoot1" presStyleCnt="0">
        <dgm:presLayoutVars>
          <dgm:hierBranch val="init"/>
        </dgm:presLayoutVars>
      </dgm:prSet>
      <dgm:spPr/>
    </dgm:pt>
    <dgm:pt modelId="{A72225AB-3F30-4150-B517-35D490668777}" type="pres">
      <dgm:prSet presAssocID="{F988BCED-1558-4AE5-991A-1DB7D7F2D5C0}" presName="rootComposite1" presStyleCnt="0"/>
      <dgm:spPr/>
    </dgm:pt>
    <dgm:pt modelId="{D8176B93-02C4-41FA-A04E-5A724888F9B9}" type="pres">
      <dgm:prSet presAssocID="{F988BCED-1558-4AE5-991A-1DB7D7F2D5C0}" presName="rootText1" presStyleLbl="node0" presStyleIdx="0" presStyleCnt="1" custScaleX="132680" custScaleY="191818" custLinFactNeighborX="-55896">
        <dgm:presLayoutVars>
          <dgm:chPref val="3"/>
        </dgm:presLayoutVars>
      </dgm:prSet>
      <dgm:spPr/>
      <dgm:t>
        <a:bodyPr/>
        <a:lstStyle/>
        <a:p>
          <a:endParaRPr lang="zh-CN" altLang="en-US"/>
        </a:p>
      </dgm:t>
    </dgm:pt>
    <dgm:pt modelId="{1C1C5F00-AB56-4E5D-B2F8-C1483D87C3D3}" type="pres">
      <dgm:prSet presAssocID="{F988BCED-1558-4AE5-991A-1DB7D7F2D5C0}" presName="rootConnector1" presStyleLbl="node1" presStyleIdx="0" presStyleCnt="0"/>
      <dgm:spPr/>
      <dgm:t>
        <a:bodyPr/>
        <a:lstStyle/>
        <a:p>
          <a:endParaRPr lang="zh-CN" altLang="en-US"/>
        </a:p>
      </dgm:t>
    </dgm:pt>
    <dgm:pt modelId="{1F4A78DC-08EA-447F-8047-9759D253F8A3}" type="pres">
      <dgm:prSet presAssocID="{F988BCED-1558-4AE5-991A-1DB7D7F2D5C0}" presName="hierChild2" presStyleCnt="0"/>
      <dgm:spPr/>
    </dgm:pt>
    <dgm:pt modelId="{3FB38F5A-A098-4075-A770-9CF757C07E8A}" type="pres">
      <dgm:prSet presAssocID="{ED5DE7B4-C436-437B-AF17-D71A149538C8}" presName="Name64" presStyleLbl="parChTrans1D2" presStyleIdx="0" presStyleCnt="3"/>
      <dgm:spPr/>
      <dgm:t>
        <a:bodyPr/>
        <a:lstStyle/>
        <a:p>
          <a:endParaRPr lang="zh-CN" altLang="en-US"/>
        </a:p>
      </dgm:t>
    </dgm:pt>
    <dgm:pt modelId="{9BC1245D-E112-4962-9292-0D043284C732}" type="pres">
      <dgm:prSet presAssocID="{853B5E0C-12A1-4EEB-B1C6-AF64C20540CA}" presName="hierRoot2" presStyleCnt="0">
        <dgm:presLayoutVars>
          <dgm:hierBranch val="init"/>
        </dgm:presLayoutVars>
      </dgm:prSet>
      <dgm:spPr/>
    </dgm:pt>
    <dgm:pt modelId="{0FF46903-2610-4EF2-BF71-79F12F881A46}" type="pres">
      <dgm:prSet presAssocID="{853B5E0C-12A1-4EEB-B1C6-AF64C20540CA}" presName="rootComposite" presStyleCnt="0"/>
      <dgm:spPr/>
    </dgm:pt>
    <dgm:pt modelId="{5546DF39-E73E-4383-BAD5-1376918AC65E}" type="pres">
      <dgm:prSet presAssocID="{853B5E0C-12A1-4EEB-B1C6-AF64C20540CA}" presName="rootText" presStyleLbl="node2" presStyleIdx="0" presStyleCnt="3" custScaleX="216237" custScaleY="167613" custLinFactNeighborX="-5569">
        <dgm:presLayoutVars>
          <dgm:chPref val="3"/>
        </dgm:presLayoutVars>
      </dgm:prSet>
      <dgm:spPr/>
      <dgm:t>
        <a:bodyPr/>
        <a:lstStyle/>
        <a:p>
          <a:endParaRPr lang="zh-CN" altLang="en-US"/>
        </a:p>
      </dgm:t>
    </dgm:pt>
    <dgm:pt modelId="{92C545AA-750E-42AC-9AF1-914AE1E3600A}" type="pres">
      <dgm:prSet presAssocID="{853B5E0C-12A1-4EEB-B1C6-AF64C20540CA}" presName="rootConnector" presStyleLbl="node2" presStyleIdx="0" presStyleCnt="3"/>
      <dgm:spPr/>
      <dgm:t>
        <a:bodyPr/>
        <a:lstStyle/>
        <a:p>
          <a:endParaRPr lang="zh-CN" altLang="en-US"/>
        </a:p>
      </dgm:t>
    </dgm:pt>
    <dgm:pt modelId="{DDA2B2B1-C4EE-4C37-8DF5-68ADA757B9B5}" type="pres">
      <dgm:prSet presAssocID="{853B5E0C-12A1-4EEB-B1C6-AF64C20540CA}" presName="hierChild4" presStyleCnt="0"/>
      <dgm:spPr/>
    </dgm:pt>
    <dgm:pt modelId="{773AA1DE-89BB-4DD8-BE44-D297E73C1FE8}" type="pres">
      <dgm:prSet presAssocID="{2ED4FD3D-2B12-45CD-9F47-B1E4B5FA8793}" presName="Name64" presStyleLbl="parChTrans1D3" presStyleIdx="0" presStyleCnt="11"/>
      <dgm:spPr/>
      <dgm:t>
        <a:bodyPr/>
        <a:lstStyle/>
        <a:p>
          <a:endParaRPr lang="zh-CN" altLang="en-US"/>
        </a:p>
      </dgm:t>
    </dgm:pt>
    <dgm:pt modelId="{CF6BA24D-6A60-4EB2-96AC-7E5955BF9720}" type="pres">
      <dgm:prSet presAssocID="{BBCDB425-20D8-41D8-8414-1FA3D5C61999}" presName="hierRoot2" presStyleCnt="0">
        <dgm:presLayoutVars>
          <dgm:hierBranch val="init"/>
        </dgm:presLayoutVars>
      </dgm:prSet>
      <dgm:spPr/>
    </dgm:pt>
    <dgm:pt modelId="{5DF15B39-2E59-4E69-A97A-053A1FEB54BB}" type="pres">
      <dgm:prSet presAssocID="{BBCDB425-20D8-41D8-8414-1FA3D5C61999}" presName="rootComposite" presStyleCnt="0"/>
      <dgm:spPr/>
    </dgm:pt>
    <dgm:pt modelId="{05A6852F-2DD1-495A-AC9C-2193EA4235A6}" type="pres">
      <dgm:prSet presAssocID="{BBCDB425-20D8-41D8-8414-1FA3D5C61999}" presName="rootText" presStyleLbl="node3" presStyleIdx="0" presStyleCnt="11" custScaleX="235477" custScaleY="120389">
        <dgm:presLayoutVars>
          <dgm:chPref val="3"/>
        </dgm:presLayoutVars>
      </dgm:prSet>
      <dgm:spPr/>
      <dgm:t>
        <a:bodyPr/>
        <a:lstStyle/>
        <a:p>
          <a:endParaRPr lang="zh-CN" altLang="en-US"/>
        </a:p>
      </dgm:t>
    </dgm:pt>
    <dgm:pt modelId="{14B46FFA-C1BF-4E47-AFCD-1978D25B423E}" type="pres">
      <dgm:prSet presAssocID="{BBCDB425-20D8-41D8-8414-1FA3D5C61999}" presName="rootConnector" presStyleLbl="node3" presStyleIdx="0" presStyleCnt="11"/>
      <dgm:spPr/>
      <dgm:t>
        <a:bodyPr/>
        <a:lstStyle/>
        <a:p>
          <a:endParaRPr lang="zh-CN" altLang="en-US"/>
        </a:p>
      </dgm:t>
    </dgm:pt>
    <dgm:pt modelId="{BE239285-83E6-46F2-9D4F-2F91EB68AF61}" type="pres">
      <dgm:prSet presAssocID="{BBCDB425-20D8-41D8-8414-1FA3D5C61999}" presName="hierChild4" presStyleCnt="0"/>
      <dgm:spPr/>
    </dgm:pt>
    <dgm:pt modelId="{D8248024-04B5-4C1D-93AB-C87CF9529F7B}" type="pres">
      <dgm:prSet presAssocID="{927227D2-34BC-4027-A4AE-A8DA8153BF88}" presName="Name64" presStyleLbl="parChTrans1D4" presStyleIdx="0" presStyleCnt="11"/>
      <dgm:spPr/>
      <dgm:t>
        <a:bodyPr/>
        <a:lstStyle/>
        <a:p>
          <a:endParaRPr lang="zh-CN" altLang="en-US"/>
        </a:p>
      </dgm:t>
    </dgm:pt>
    <dgm:pt modelId="{14BE93ED-8E42-4457-B7EE-142CE3945136}" type="pres">
      <dgm:prSet presAssocID="{86681F54-D8E8-403E-BC8A-659B2AF060AF}" presName="hierRoot2" presStyleCnt="0">
        <dgm:presLayoutVars>
          <dgm:hierBranch val="init"/>
        </dgm:presLayoutVars>
      </dgm:prSet>
      <dgm:spPr/>
    </dgm:pt>
    <dgm:pt modelId="{B25009BA-E0E3-4593-BB0B-47011BE1C79E}" type="pres">
      <dgm:prSet presAssocID="{86681F54-D8E8-403E-BC8A-659B2AF060AF}" presName="rootComposite" presStyleCnt="0"/>
      <dgm:spPr/>
    </dgm:pt>
    <dgm:pt modelId="{A1C09FB0-F4A2-46CE-B586-27F6F75FD95B}" type="pres">
      <dgm:prSet presAssocID="{86681F54-D8E8-403E-BC8A-659B2AF060AF}" presName="rootText" presStyleLbl="node4" presStyleIdx="0" presStyleCnt="11" custScaleX="1302497" custScaleY="286102">
        <dgm:presLayoutVars>
          <dgm:chPref val="3"/>
        </dgm:presLayoutVars>
      </dgm:prSet>
      <dgm:spPr/>
      <dgm:t>
        <a:bodyPr/>
        <a:lstStyle/>
        <a:p>
          <a:endParaRPr lang="zh-CN" altLang="en-US"/>
        </a:p>
      </dgm:t>
    </dgm:pt>
    <dgm:pt modelId="{02CB4696-5A87-43CC-BD7D-F4679FC5BAB3}" type="pres">
      <dgm:prSet presAssocID="{86681F54-D8E8-403E-BC8A-659B2AF060AF}" presName="rootConnector" presStyleLbl="node4" presStyleIdx="0" presStyleCnt="11"/>
      <dgm:spPr/>
      <dgm:t>
        <a:bodyPr/>
        <a:lstStyle/>
        <a:p>
          <a:endParaRPr lang="zh-CN" altLang="en-US"/>
        </a:p>
      </dgm:t>
    </dgm:pt>
    <dgm:pt modelId="{5C407ED8-9963-4155-AB22-DD2D3DC8986F}" type="pres">
      <dgm:prSet presAssocID="{86681F54-D8E8-403E-BC8A-659B2AF060AF}" presName="hierChild4" presStyleCnt="0"/>
      <dgm:spPr/>
    </dgm:pt>
    <dgm:pt modelId="{0545EE27-5F5B-441D-9B49-C09270F76A81}" type="pres">
      <dgm:prSet presAssocID="{86681F54-D8E8-403E-BC8A-659B2AF060AF}" presName="hierChild5" presStyleCnt="0"/>
      <dgm:spPr/>
    </dgm:pt>
    <dgm:pt modelId="{37427154-E8A2-487F-A90F-738EE88C3746}" type="pres">
      <dgm:prSet presAssocID="{BBCDB425-20D8-41D8-8414-1FA3D5C61999}" presName="hierChild5" presStyleCnt="0"/>
      <dgm:spPr/>
    </dgm:pt>
    <dgm:pt modelId="{B4EC76C4-D00D-4E99-83BF-3425D1033BA7}" type="pres">
      <dgm:prSet presAssocID="{0606C61F-6F8E-4B34-85FF-4E47A0907508}" presName="Name64" presStyleLbl="parChTrans1D3" presStyleIdx="1" presStyleCnt="11"/>
      <dgm:spPr/>
      <dgm:t>
        <a:bodyPr/>
        <a:lstStyle/>
        <a:p>
          <a:endParaRPr lang="zh-CN" altLang="en-US"/>
        </a:p>
      </dgm:t>
    </dgm:pt>
    <dgm:pt modelId="{CB28C83E-F7D4-4FE0-AF54-6D961A585509}" type="pres">
      <dgm:prSet presAssocID="{67CA7958-CAF5-4002-BEDF-2750E53BA98C}" presName="hierRoot2" presStyleCnt="0">
        <dgm:presLayoutVars>
          <dgm:hierBranch val="init"/>
        </dgm:presLayoutVars>
      </dgm:prSet>
      <dgm:spPr/>
    </dgm:pt>
    <dgm:pt modelId="{B6883D3E-4156-4650-B9B7-DDE4D8973F44}" type="pres">
      <dgm:prSet presAssocID="{67CA7958-CAF5-4002-BEDF-2750E53BA98C}" presName="rootComposite" presStyleCnt="0"/>
      <dgm:spPr/>
    </dgm:pt>
    <dgm:pt modelId="{4F7FAB57-1695-419B-A33D-EE9298190435}" type="pres">
      <dgm:prSet presAssocID="{67CA7958-CAF5-4002-BEDF-2750E53BA98C}" presName="rootText" presStyleLbl="node3" presStyleIdx="1" presStyleCnt="11" custScaleX="235477" custScaleY="120389">
        <dgm:presLayoutVars>
          <dgm:chPref val="3"/>
        </dgm:presLayoutVars>
      </dgm:prSet>
      <dgm:spPr/>
      <dgm:t>
        <a:bodyPr/>
        <a:lstStyle/>
        <a:p>
          <a:endParaRPr lang="zh-CN" altLang="en-US"/>
        </a:p>
      </dgm:t>
    </dgm:pt>
    <dgm:pt modelId="{F5461B78-26C1-43FA-ADD4-4D8C15427258}" type="pres">
      <dgm:prSet presAssocID="{67CA7958-CAF5-4002-BEDF-2750E53BA98C}" presName="rootConnector" presStyleLbl="node3" presStyleIdx="1" presStyleCnt="11"/>
      <dgm:spPr/>
      <dgm:t>
        <a:bodyPr/>
        <a:lstStyle/>
        <a:p>
          <a:endParaRPr lang="zh-CN" altLang="en-US"/>
        </a:p>
      </dgm:t>
    </dgm:pt>
    <dgm:pt modelId="{8BFA26B8-9B73-4804-A2AF-076FEB13C7E9}" type="pres">
      <dgm:prSet presAssocID="{67CA7958-CAF5-4002-BEDF-2750E53BA98C}" presName="hierChild4" presStyleCnt="0"/>
      <dgm:spPr/>
    </dgm:pt>
    <dgm:pt modelId="{567DFD7D-0D2E-4EFC-B4B6-9E01B1E1E012}" type="pres">
      <dgm:prSet presAssocID="{292A7991-9A9A-4D79-BA94-71AE62EE6A8F}" presName="Name64" presStyleLbl="parChTrans1D4" presStyleIdx="1" presStyleCnt="11"/>
      <dgm:spPr/>
      <dgm:t>
        <a:bodyPr/>
        <a:lstStyle/>
        <a:p>
          <a:endParaRPr lang="zh-CN" altLang="en-US"/>
        </a:p>
      </dgm:t>
    </dgm:pt>
    <dgm:pt modelId="{E1586D50-C725-47F3-8AA3-81414CC2399A}" type="pres">
      <dgm:prSet presAssocID="{0F1BD6FD-138D-4A8C-B718-7367199F3F38}" presName="hierRoot2" presStyleCnt="0">
        <dgm:presLayoutVars>
          <dgm:hierBranch val="init"/>
        </dgm:presLayoutVars>
      </dgm:prSet>
      <dgm:spPr/>
    </dgm:pt>
    <dgm:pt modelId="{34D3E857-1B5C-4225-B5FB-319762AF01A5}" type="pres">
      <dgm:prSet presAssocID="{0F1BD6FD-138D-4A8C-B718-7367199F3F38}" presName="rootComposite" presStyleCnt="0"/>
      <dgm:spPr/>
    </dgm:pt>
    <dgm:pt modelId="{A1ECF9BD-28EB-4F36-932B-34D938D84858}" type="pres">
      <dgm:prSet presAssocID="{0F1BD6FD-138D-4A8C-B718-7367199F3F38}" presName="rootText" presStyleLbl="node4" presStyleIdx="1" presStyleCnt="11" custScaleX="1302497" custScaleY="224070">
        <dgm:presLayoutVars>
          <dgm:chPref val="3"/>
        </dgm:presLayoutVars>
      </dgm:prSet>
      <dgm:spPr/>
      <dgm:t>
        <a:bodyPr/>
        <a:lstStyle/>
        <a:p>
          <a:endParaRPr lang="zh-CN" altLang="en-US"/>
        </a:p>
      </dgm:t>
    </dgm:pt>
    <dgm:pt modelId="{E5A9253E-1D78-471A-921B-9ECA26DB971B}" type="pres">
      <dgm:prSet presAssocID="{0F1BD6FD-138D-4A8C-B718-7367199F3F38}" presName="rootConnector" presStyleLbl="node4" presStyleIdx="1" presStyleCnt="11"/>
      <dgm:spPr/>
      <dgm:t>
        <a:bodyPr/>
        <a:lstStyle/>
        <a:p>
          <a:endParaRPr lang="zh-CN" altLang="en-US"/>
        </a:p>
      </dgm:t>
    </dgm:pt>
    <dgm:pt modelId="{2E85CE88-B4F3-4803-9564-44FF03022691}" type="pres">
      <dgm:prSet presAssocID="{0F1BD6FD-138D-4A8C-B718-7367199F3F38}" presName="hierChild4" presStyleCnt="0"/>
      <dgm:spPr/>
    </dgm:pt>
    <dgm:pt modelId="{92925D47-F8E5-412A-9D36-4F4377A78F17}" type="pres">
      <dgm:prSet presAssocID="{0F1BD6FD-138D-4A8C-B718-7367199F3F38}" presName="hierChild5" presStyleCnt="0"/>
      <dgm:spPr/>
    </dgm:pt>
    <dgm:pt modelId="{33FA134E-7348-4580-AB4E-486182CBA611}" type="pres">
      <dgm:prSet presAssocID="{67CA7958-CAF5-4002-BEDF-2750E53BA98C}" presName="hierChild5" presStyleCnt="0"/>
      <dgm:spPr/>
    </dgm:pt>
    <dgm:pt modelId="{23F12122-225A-4183-A024-C8F09280AD4C}" type="pres">
      <dgm:prSet presAssocID="{6DD46D20-6498-4546-B847-173F6F9DFA6F}" presName="Name64" presStyleLbl="parChTrans1D3" presStyleIdx="2" presStyleCnt="11"/>
      <dgm:spPr/>
      <dgm:t>
        <a:bodyPr/>
        <a:lstStyle/>
        <a:p>
          <a:endParaRPr lang="zh-CN" altLang="en-US"/>
        </a:p>
      </dgm:t>
    </dgm:pt>
    <dgm:pt modelId="{09DD7E50-59A7-46CC-AA2E-712C6194808D}" type="pres">
      <dgm:prSet presAssocID="{9AA8A54A-6C4A-4D79-BB20-A559141A301A}" presName="hierRoot2" presStyleCnt="0">
        <dgm:presLayoutVars>
          <dgm:hierBranch val="init"/>
        </dgm:presLayoutVars>
      </dgm:prSet>
      <dgm:spPr/>
    </dgm:pt>
    <dgm:pt modelId="{C64527D1-5848-4FA4-B2DB-9112F0A53B40}" type="pres">
      <dgm:prSet presAssocID="{9AA8A54A-6C4A-4D79-BB20-A559141A301A}" presName="rootComposite" presStyleCnt="0"/>
      <dgm:spPr/>
    </dgm:pt>
    <dgm:pt modelId="{A77C8C50-2807-4F4F-ABC2-216ACE4032EA}" type="pres">
      <dgm:prSet presAssocID="{9AA8A54A-6C4A-4D79-BB20-A559141A301A}" presName="rootText" presStyleLbl="node3" presStyleIdx="2" presStyleCnt="11" custScaleX="235477" custScaleY="120389">
        <dgm:presLayoutVars>
          <dgm:chPref val="3"/>
        </dgm:presLayoutVars>
      </dgm:prSet>
      <dgm:spPr/>
      <dgm:t>
        <a:bodyPr/>
        <a:lstStyle/>
        <a:p>
          <a:endParaRPr lang="zh-CN" altLang="en-US"/>
        </a:p>
      </dgm:t>
    </dgm:pt>
    <dgm:pt modelId="{D8488DFD-E517-42A7-99D5-5B1190257282}" type="pres">
      <dgm:prSet presAssocID="{9AA8A54A-6C4A-4D79-BB20-A559141A301A}" presName="rootConnector" presStyleLbl="node3" presStyleIdx="2" presStyleCnt="11"/>
      <dgm:spPr/>
      <dgm:t>
        <a:bodyPr/>
        <a:lstStyle/>
        <a:p>
          <a:endParaRPr lang="zh-CN" altLang="en-US"/>
        </a:p>
      </dgm:t>
    </dgm:pt>
    <dgm:pt modelId="{796E5FDD-2868-40B4-8360-0F08636F0BE0}" type="pres">
      <dgm:prSet presAssocID="{9AA8A54A-6C4A-4D79-BB20-A559141A301A}" presName="hierChild4" presStyleCnt="0"/>
      <dgm:spPr/>
    </dgm:pt>
    <dgm:pt modelId="{1339CEB5-15E8-477F-811E-4E73EB0A9EB6}" type="pres">
      <dgm:prSet presAssocID="{00AC0BBE-E6BB-4B03-9889-63FD28CCABA2}" presName="Name64" presStyleLbl="parChTrans1D4" presStyleIdx="2" presStyleCnt="11"/>
      <dgm:spPr/>
      <dgm:t>
        <a:bodyPr/>
        <a:lstStyle/>
        <a:p>
          <a:endParaRPr lang="zh-CN" altLang="en-US"/>
        </a:p>
      </dgm:t>
    </dgm:pt>
    <dgm:pt modelId="{40429100-E9D3-4975-9A24-EAF9BEFE5909}" type="pres">
      <dgm:prSet presAssocID="{BD51B8EB-3A92-4979-B7DE-8AB8DCD23EE8}" presName="hierRoot2" presStyleCnt="0">
        <dgm:presLayoutVars>
          <dgm:hierBranch val="init"/>
        </dgm:presLayoutVars>
      </dgm:prSet>
      <dgm:spPr/>
    </dgm:pt>
    <dgm:pt modelId="{875FAD10-FDC7-4AEA-9E46-C392C40D9559}" type="pres">
      <dgm:prSet presAssocID="{BD51B8EB-3A92-4979-B7DE-8AB8DCD23EE8}" presName="rootComposite" presStyleCnt="0"/>
      <dgm:spPr/>
    </dgm:pt>
    <dgm:pt modelId="{49A79ED9-0F75-41F7-BD5F-E8579BD2A277}" type="pres">
      <dgm:prSet presAssocID="{BD51B8EB-3A92-4979-B7DE-8AB8DCD23EE8}" presName="rootText" presStyleLbl="node4" presStyleIdx="2" presStyleCnt="11" custScaleX="1302497" custScaleY="224070">
        <dgm:presLayoutVars>
          <dgm:chPref val="3"/>
        </dgm:presLayoutVars>
      </dgm:prSet>
      <dgm:spPr/>
      <dgm:t>
        <a:bodyPr/>
        <a:lstStyle/>
        <a:p>
          <a:endParaRPr lang="zh-CN" altLang="en-US"/>
        </a:p>
      </dgm:t>
    </dgm:pt>
    <dgm:pt modelId="{6B1A02DC-F380-43E1-9DF6-4FF08E2D19B3}" type="pres">
      <dgm:prSet presAssocID="{BD51B8EB-3A92-4979-B7DE-8AB8DCD23EE8}" presName="rootConnector" presStyleLbl="node4" presStyleIdx="2" presStyleCnt="11"/>
      <dgm:spPr/>
      <dgm:t>
        <a:bodyPr/>
        <a:lstStyle/>
        <a:p>
          <a:endParaRPr lang="zh-CN" altLang="en-US"/>
        </a:p>
      </dgm:t>
    </dgm:pt>
    <dgm:pt modelId="{CD46A204-F4BF-40F7-9828-B09C537B7187}" type="pres">
      <dgm:prSet presAssocID="{BD51B8EB-3A92-4979-B7DE-8AB8DCD23EE8}" presName="hierChild4" presStyleCnt="0"/>
      <dgm:spPr/>
    </dgm:pt>
    <dgm:pt modelId="{0578959A-CA3B-4D58-B0F0-59B7FC80B082}" type="pres">
      <dgm:prSet presAssocID="{BD51B8EB-3A92-4979-B7DE-8AB8DCD23EE8}" presName="hierChild5" presStyleCnt="0"/>
      <dgm:spPr/>
    </dgm:pt>
    <dgm:pt modelId="{A849209B-A0F8-4367-BD32-D7C10998D968}" type="pres">
      <dgm:prSet presAssocID="{9AA8A54A-6C4A-4D79-BB20-A559141A301A}" presName="hierChild5" presStyleCnt="0"/>
      <dgm:spPr/>
    </dgm:pt>
    <dgm:pt modelId="{9973075A-7FED-4502-908A-1F7AA4473A6C}" type="pres">
      <dgm:prSet presAssocID="{EE212A8B-7440-4B00-A28B-2E57BC392A49}" presName="Name64" presStyleLbl="parChTrans1D3" presStyleIdx="3" presStyleCnt="11"/>
      <dgm:spPr/>
      <dgm:t>
        <a:bodyPr/>
        <a:lstStyle/>
        <a:p>
          <a:endParaRPr lang="zh-CN" altLang="en-US"/>
        </a:p>
      </dgm:t>
    </dgm:pt>
    <dgm:pt modelId="{D3F160EA-EB7A-4A41-8707-27F069156DA2}" type="pres">
      <dgm:prSet presAssocID="{879DBCC2-71E5-426B-8D01-CB99E6C99C05}" presName="hierRoot2" presStyleCnt="0">
        <dgm:presLayoutVars>
          <dgm:hierBranch val="init"/>
        </dgm:presLayoutVars>
      </dgm:prSet>
      <dgm:spPr/>
    </dgm:pt>
    <dgm:pt modelId="{4884B409-D865-487F-AD42-20D213DE2FC8}" type="pres">
      <dgm:prSet presAssocID="{879DBCC2-71E5-426B-8D01-CB99E6C99C05}" presName="rootComposite" presStyleCnt="0"/>
      <dgm:spPr/>
    </dgm:pt>
    <dgm:pt modelId="{5B03B2F4-2366-4CBD-A5A7-1BB46992A481}" type="pres">
      <dgm:prSet presAssocID="{879DBCC2-71E5-426B-8D01-CB99E6C99C05}" presName="rootText" presStyleLbl="node3" presStyleIdx="3" presStyleCnt="11" custScaleX="235477" custScaleY="120389">
        <dgm:presLayoutVars>
          <dgm:chPref val="3"/>
        </dgm:presLayoutVars>
      </dgm:prSet>
      <dgm:spPr/>
      <dgm:t>
        <a:bodyPr/>
        <a:lstStyle/>
        <a:p>
          <a:endParaRPr lang="zh-CN" altLang="en-US"/>
        </a:p>
      </dgm:t>
    </dgm:pt>
    <dgm:pt modelId="{EB4425EE-A0B0-4C06-839F-393CDC7E3550}" type="pres">
      <dgm:prSet presAssocID="{879DBCC2-71E5-426B-8D01-CB99E6C99C05}" presName="rootConnector" presStyleLbl="node3" presStyleIdx="3" presStyleCnt="11"/>
      <dgm:spPr/>
      <dgm:t>
        <a:bodyPr/>
        <a:lstStyle/>
        <a:p>
          <a:endParaRPr lang="zh-CN" altLang="en-US"/>
        </a:p>
      </dgm:t>
    </dgm:pt>
    <dgm:pt modelId="{81603A9D-9EE9-4DF1-AADA-D04E32593B1A}" type="pres">
      <dgm:prSet presAssocID="{879DBCC2-71E5-426B-8D01-CB99E6C99C05}" presName="hierChild4" presStyleCnt="0"/>
      <dgm:spPr/>
    </dgm:pt>
    <dgm:pt modelId="{F8A7537A-845D-4778-BC3B-A5EEFD2CF842}" type="pres">
      <dgm:prSet presAssocID="{C3BBEFE7-D486-458D-A0A9-79FDF9D2062C}" presName="Name64" presStyleLbl="parChTrans1D4" presStyleIdx="3" presStyleCnt="11"/>
      <dgm:spPr/>
      <dgm:t>
        <a:bodyPr/>
        <a:lstStyle/>
        <a:p>
          <a:endParaRPr lang="zh-CN" altLang="en-US"/>
        </a:p>
      </dgm:t>
    </dgm:pt>
    <dgm:pt modelId="{1A430DD1-6CD5-4E3D-AE89-6E088478D357}" type="pres">
      <dgm:prSet presAssocID="{B5DCEC28-1664-4D10-90CE-F525B0D2C256}" presName="hierRoot2" presStyleCnt="0">
        <dgm:presLayoutVars>
          <dgm:hierBranch val="init"/>
        </dgm:presLayoutVars>
      </dgm:prSet>
      <dgm:spPr/>
    </dgm:pt>
    <dgm:pt modelId="{0442B15A-22B3-4245-9642-E18F85ABF3F6}" type="pres">
      <dgm:prSet presAssocID="{B5DCEC28-1664-4D10-90CE-F525B0D2C256}" presName="rootComposite" presStyleCnt="0"/>
      <dgm:spPr/>
    </dgm:pt>
    <dgm:pt modelId="{C9B616EE-8566-4C6E-914F-94D191063C4A}" type="pres">
      <dgm:prSet presAssocID="{B5DCEC28-1664-4D10-90CE-F525B0D2C256}" presName="rootText" presStyleLbl="node4" presStyleIdx="3" presStyleCnt="11" custScaleX="1302497" custScaleY="224070">
        <dgm:presLayoutVars>
          <dgm:chPref val="3"/>
        </dgm:presLayoutVars>
      </dgm:prSet>
      <dgm:spPr/>
      <dgm:t>
        <a:bodyPr/>
        <a:lstStyle/>
        <a:p>
          <a:endParaRPr lang="zh-CN" altLang="en-US"/>
        </a:p>
      </dgm:t>
    </dgm:pt>
    <dgm:pt modelId="{86184ADE-B82E-4F77-A9E6-6F8FFBB46E3D}" type="pres">
      <dgm:prSet presAssocID="{B5DCEC28-1664-4D10-90CE-F525B0D2C256}" presName="rootConnector" presStyleLbl="node4" presStyleIdx="3" presStyleCnt="11"/>
      <dgm:spPr/>
      <dgm:t>
        <a:bodyPr/>
        <a:lstStyle/>
        <a:p>
          <a:endParaRPr lang="zh-CN" altLang="en-US"/>
        </a:p>
      </dgm:t>
    </dgm:pt>
    <dgm:pt modelId="{3BBEE035-8042-4B31-9940-6817EF9EC7B8}" type="pres">
      <dgm:prSet presAssocID="{B5DCEC28-1664-4D10-90CE-F525B0D2C256}" presName="hierChild4" presStyleCnt="0"/>
      <dgm:spPr/>
    </dgm:pt>
    <dgm:pt modelId="{640366C8-DEAD-46C7-9A8B-117868FEFFCD}" type="pres">
      <dgm:prSet presAssocID="{B5DCEC28-1664-4D10-90CE-F525B0D2C256}" presName="hierChild5" presStyleCnt="0"/>
      <dgm:spPr/>
    </dgm:pt>
    <dgm:pt modelId="{C9573E0C-25AE-41E7-800E-EE5D268A40A3}" type="pres">
      <dgm:prSet presAssocID="{879DBCC2-71E5-426B-8D01-CB99E6C99C05}" presName="hierChild5" presStyleCnt="0"/>
      <dgm:spPr/>
    </dgm:pt>
    <dgm:pt modelId="{BDCF5000-2050-4990-A843-551EA30B7AAD}" type="pres">
      <dgm:prSet presAssocID="{7FF51EC8-F107-4C5B-ACD7-9DD46BF28798}" presName="Name64" presStyleLbl="parChTrans1D3" presStyleIdx="4" presStyleCnt="11"/>
      <dgm:spPr/>
      <dgm:t>
        <a:bodyPr/>
        <a:lstStyle/>
        <a:p>
          <a:endParaRPr lang="zh-CN" altLang="en-US"/>
        </a:p>
      </dgm:t>
    </dgm:pt>
    <dgm:pt modelId="{503D77FF-B417-4287-BF54-7F1E032C1102}" type="pres">
      <dgm:prSet presAssocID="{504078AC-E89F-48EE-8A2E-5791154A6CE4}" presName="hierRoot2" presStyleCnt="0">
        <dgm:presLayoutVars>
          <dgm:hierBranch val="init"/>
        </dgm:presLayoutVars>
      </dgm:prSet>
      <dgm:spPr/>
    </dgm:pt>
    <dgm:pt modelId="{BA982A72-D8A4-43A1-A1FE-A326840B31BA}" type="pres">
      <dgm:prSet presAssocID="{504078AC-E89F-48EE-8A2E-5791154A6CE4}" presName="rootComposite" presStyleCnt="0"/>
      <dgm:spPr/>
    </dgm:pt>
    <dgm:pt modelId="{D57DFC8B-59EC-4703-A0F8-D2CB7B48AD85}" type="pres">
      <dgm:prSet presAssocID="{504078AC-E89F-48EE-8A2E-5791154A6CE4}" presName="rootText" presStyleLbl="node3" presStyleIdx="4" presStyleCnt="11" custScaleX="235477" custScaleY="120389">
        <dgm:presLayoutVars>
          <dgm:chPref val="3"/>
        </dgm:presLayoutVars>
      </dgm:prSet>
      <dgm:spPr/>
      <dgm:t>
        <a:bodyPr/>
        <a:lstStyle/>
        <a:p>
          <a:endParaRPr lang="zh-CN" altLang="en-US"/>
        </a:p>
      </dgm:t>
    </dgm:pt>
    <dgm:pt modelId="{6DE07A9E-3AC1-4070-8751-42236FE7A10B}" type="pres">
      <dgm:prSet presAssocID="{504078AC-E89F-48EE-8A2E-5791154A6CE4}" presName="rootConnector" presStyleLbl="node3" presStyleIdx="4" presStyleCnt="11"/>
      <dgm:spPr/>
      <dgm:t>
        <a:bodyPr/>
        <a:lstStyle/>
        <a:p>
          <a:endParaRPr lang="zh-CN" altLang="en-US"/>
        </a:p>
      </dgm:t>
    </dgm:pt>
    <dgm:pt modelId="{DEAB5AC3-58AB-4372-8855-305B60349B6E}" type="pres">
      <dgm:prSet presAssocID="{504078AC-E89F-48EE-8A2E-5791154A6CE4}" presName="hierChild4" presStyleCnt="0"/>
      <dgm:spPr/>
    </dgm:pt>
    <dgm:pt modelId="{A96E1A64-A23E-49FF-9866-0CBF1AE5B904}" type="pres">
      <dgm:prSet presAssocID="{CA921BA5-22D9-41D9-AE93-D97191DEF9DA}" presName="Name64" presStyleLbl="parChTrans1D4" presStyleIdx="4" presStyleCnt="11"/>
      <dgm:spPr/>
      <dgm:t>
        <a:bodyPr/>
        <a:lstStyle/>
        <a:p>
          <a:endParaRPr lang="zh-CN" altLang="en-US"/>
        </a:p>
      </dgm:t>
    </dgm:pt>
    <dgm:pt modelId="{4EADBE83-F85F-4FBB-9CA6-5476009038E4}" type="pres">
      <dgm:prSet presAssocID="{BD65C879-A1E6-475C-BB04-D69CA7BEFF06}" presName="hierRoot2" presStyleCnt="0">
        <dgm:presLayoutVars>
          <dgm:hierBranch val="init"/>
        </dgm:presLayoutVars>
      </dgm:prSet>
      <dgm:spPr/>
    </dgm:pt>
    <dgm:pt modelId="{BDC29100-EEF5-487D-93FB-3C28258D299C}" type="pres">
      <dgm:prSet presAssocID="{BD65C879-A1E6-475C-BB04-D69CA7BEFF06}" presName="rootComposite" presStyleCnt="0"/>
      <dgm:spPr/>
    </dgm:pt>
    <dgm:pt modelId="{A6D250C8-7B5A-41F8-A9BD-192928C40F69}" type="pres">
      <dgm:prSet presAssocID="{BD65C879-A1E6-475C-BB04-D69CA7BEFF06}" presName="rootText" presStyleLbl="node4" presStyleIdx="4" presStyleCnt="11" custScaleX="1302497" custScaleY="224070">
        <dgm:presLayoutVars>
          <dgm:chPref val="3"/>
        </dgm:presLayoutVars>
      </dgm:prSet>
      <dgm:spPr/>
      <dgm:t>
        <a:bodyPr/>
        <a:lstStyle/>
        <a:p>
          <a:endParaRPr lang="zh-CN" altLang="en-US"/>
        </a:p>
      </dgm:t>
    </dgm:pt>
    <dgm:pt modelId="{A0622528-3F86-4C58-BCD7-1292A9EE7857}" type="pres">
      <dgm:prSet presAssocID="{BD65C879-A1E6-475C-BB04-D69CA7BEFF06}" presName="rootConnector" presStyleLbl="node4" presStyleIdx="4" presStyleCnt="11"/>
      <dgm:spPr/>
      <dgm:t>
        <a:bodyPr/>
        <a:lstStyle/>
        <a:p>
          <a:endParaRPr lang="zh-CN" altLang="en-US"/>
        </a:p>
      </dgm:t>
    </dgm:pt>
    <dgm:pt modelId="{697C1171-58AE-4128-B2B4-2CD2FC017198}" type="pres">
      <dgm:prSet presAssocID="{BD65C879-A1E6-475C-BB04-D69CA7BEFF06}" presName="hierChild4" presStyleCnt="0"/>
      <dgm:spPr/>
    </dgm:pt>
    <dgm:pt modelId="{496113E2-6A87-45E0-8528-5C51BE48DC07}" type="pres">
      <dgm:prSet presAssocID="{BD65C879-A1E6-475C-BB04-D69CA7BEFF06}" presName="hierChild5" presStyleCnt="0"/>
      <dgm:spPr/>
    </dgm:pt>
    <dgm:pt modelId="{D2DA5AC9-D156-4917-BD99-B2BDB8817220}" type="pres">
      <dgm:prSet presAssocID="{504078AC-E89F-48EE-8A2E-5791154A6CE4}" presName="hierChild5" presStyleCnt="0"/>
      <dgm:spPr/>
    </dgm:pt>
    <dgm:pt modelId="{48456444-E7A2-4BEF-B50B-58B43B2D7D5F}" type="pres">
      <dgm:prSet presAssocID="{9CD814B5-C808-40C8-BD20-E248028A853C}" presName="Name64" presStyleLbl="parChTrans1D3" presStyleIdx="5" presStyleCnt="11"/>
      <dgm:spPr/>
      <dgm:t>
        <a:bodyPr/>
        <a:lstStyle/>
        <a:p>
          <a:endParaRPr lang="zh-CN" altLang="en-US"/>
        </a:p>
      </dgm:t>
    </dgm:pt>
    <dgm:pt modelId="{D7843B92-C011-4215-958C-AFCBF8218D0F}" type="pres">
      <dgm:prSet presAssocID="{2DA7EAA9-9B9C-4D02-924A-75F70A937E44}" presName="hierRoot2" presStyleCnt="0">
        <dgm:presLayoutVars>
          <dgm:hierBranch val="init"/>
        </dgm:presLayoutVars>
      </dgm:prSet>
      <dgm:spPr/>
    </dgm:pt>
    <dgm:pt modelId="{07EC4EA1-D615-478F-9268-51275938B236}" type="pres">
      <dgm:prSet presAssocID="{2DA7EAA9-9B9C-4D02-924A-75F70A937E44}" presName="rootComposite" presStyleCnt="0"/>
      <dgm:spPr/>
    </dgm:pt>
    <dgm:pt modelId="{7DEC9A6E-BE0E-4687-BB4A-7B19B1A392A0}" type="pres">
      <dgm:prSet presAssocID="{2DA7EAA9-9B9C-4D02-924A-75F70A937E44}" presName="rootText" presStyleLbl="node3" presStyleIdx="5" presStyleCnt="11" custScaleX="235477" custScaleY="120389">
        <dgm:presLayoutVars>
          <dgm:chPref val="3"/>
        </dgm:presLayoutVars>
      </dgm:prSet>
      <dgm:spPr/>
      <dgm:t>
        <a:bodyPr/>
        <a:lstStyle/>
        <a:p>
          <a:endParaRPr lang="zh-CN" altLang="en-US"/>
        </a:p>
      </dgm:t>
    </dgm:pt>
    <dgm:pt modelId="{5F4F88B7-6C03-40B8-8536-1A3278B4C763}" type="pres">
      <dgm:prSet presAssocID="{2DA7EAA9-9B9C-4D02-924A-75F70A937E44}" presName="rootConnector" presStyleLbl="node3" presStyleIdx="5" presStyleCnt="11"/>
      <dgm:spPr/>
      <dgm:t>
        <a:bodyPr/>
        <a:lstStyle/>
        <a:p>
          <a:endParaRPr lang="zh-CN" altLang="en-US"/>
        </a:p>
      </dgm:t>
    </dgm:pt>
    <dgm:pt modelId="{C375E858-5EA6-47BF-BA41-085F6B2D18B3}" type="pres">
      <dgm:prSet presAssocID="{2DA7EAA9-9B9C-4D02-924A-75F70A937E44}" presName="hierChild4" presStyleCnt="0"/>
      <dgm:spPr/>
    </dgm:pt>
    <dgm:pt modelId="{50D1F1EC-5465-4FEF-8F65-F695B11D6828}" type="pres">
      <dgm:prSet presAssocID="{60DCF840-8C3B-4B63-8414-89E483A8B169}" presName="Name64" presStyleLbl="parChTrans1D4" presStyleIdx="5" presStyleCnt="11"/>
      <dgm:spPr/>
      <dgm:t>
        <a:bodyPr/>
        <a:lstStyle/>
        <a:p>
          <a:endParaRPr lang="zh-CN" altLang="en-US"/>
        </a:p>
      </dgm:t>
    </dgm:pt>
    <dgm:pt modelId="{FEFB61E1-D28B-4C9B-BC8D-9B8BE42FD8FB}" type="pres">
      <dgm:prSet presAssocID="{7A2A076D-F916-45DC-9E1C-8631DA480B4D}" presName="hierRoot2" presStyleCnt="0">
        <dgm:presLayoutVars>
          <dgm:hierBranch val="init"/>
        </dgm:presLayoutVars>
      </dgm:prSet>
      <dgm:spPr/>
    </dgm:pt>
    <dgm:pt modelId="{A451892E-AEC5-42C1-8617-B1292ED4042D}" type="pres">
      <dgm:prSet presAssocID="{7A2A076D-F916-45DC-9E1C-8631DA480B4D}" presName="rootComposite" presStyleCnt="0"/>
      <dgm:spPr/>
    </dgm:pt>
    <dgm:pt modelId="{B22EC854-2F69-4F96-9ECF-A3A0C566772A}" type="pres">
      <dgm:prSet presAssocID="{7A2A076D-F916-45DC-9E1C-8631DA480B4D}" presName="rootText" presStyleLbl="node4" presStyleIdx="5" presStyleCnt="11" custScaleX="1302497" custScaleY="224070">
        <dgm:presLayoutVars>
          <dgm:chPref val="3"/>
        </dgm:presLayoutVars>
      </dgm:prSet>
      <dgm:spPr/>
      <dgm:t>
        <a:bodyPr/>
        <a:lstStyle/>
        <a:p>
          <a:endParaRPr lang="zh-CN" altLang="en-US"/>
        </a:p>
      </dgm:t>
    </dgm:pt>
    <dgm:pt modelId="{AB1BDB14-79A4-4513-B096-B4E5549C7CE1}" type="pres">
      <dgm:prSet presAssocID="{7A2A076D-F916-45DC-9E1C-8631DA480B4D}" presName="rootConnector" presStyleLbl="node4" presStyleIdx="5" presStyleCnt="11"/>
      <dgm:spPr/>
      <dgm:t>
        <a:bodyPr/>
        <a:lstStyle/>
        <a:p>
          <a:endParaRPr lang="zh-CN" altLang="en-US"/>
        </a:p>
      </dgm:t>
    </dgm:pt>
    <dgm:pt modelId="{FCD45F1D-82E3-4559-BB95-79B6DB6919FA}" type="pres">
      <dgm:prSet presAssocID="{7A2A076D-F916-45DC-9E1C-8631DA480B4D}" presName="hierChild4" presStyleCnt="0"/>
      <dgm:spPr/>
    </dgm:pt>
    <dgm:pt modelId="{DC920EE5-86F9-4E18-805D-AF8AF7956481}" type="pres">
      <dgm:prSet presAssocID="{7A2A076D-F916-45DC-9E1C-8631DA480B4D}" presName="hierChild5" presStyleCnt="0"/>
      <dgm:spPr/>
    </dgm:pt>
    <dgm:pt modelId="{5192CD48-F4CE-4537-89CE-B0E8EA64DB6A}" type="pres">
      <dgm:prSet presAssocID="{2DA7EAA9-9B9C-4D02-924A-75F70A937E44}" presName="hierChild5" presStyleCnt="0"/>
      <dgm:spPr/>
    </dgm:pt>
    <dgm:pt modelId="{F632CCF4-3892-4E8E-A573-BB1D10CD2571}" type="pres">
      <dgm:prSet presAssocID="{853B5E0C-12A1-4EEB-B1C6-AF64C20540CA}" presName="hierChild5" presStyleCnt="0"/>
      <dgm:spPr/>
    </dgm:pt>
    <dgm:pt modelId="{6F3BA5FF-8150-4AC9-9B72-58A2D053CAC2}" type="pres">
      <dgm:prSet presAssocID="{23C4D88C-C43F-47A4-8D69-E862A978054D}" presName="Name64" presStyleLbl="parChTrans1D2" presStyleIdx="1" presStyleCnt="3"/>
      <dgm:spPr/>
      <dgm:t>
        <a:bodyPr/>
        <a:lstStyle/>
        <a:p>
          <a:endParaRPr lang="zh-CN" altLang="en-US"/>
        </a:p>
      </dgm:t>
    </dgm:pt>
    <dgm:pt modelId="{04177B2C-A26E-4AE1-A2D9-A3AA92418FBD}" type="pres">
      <dgm:prSet presAssocID="{3B1A9FB9-3C34-4AED-AFB1-023FB5C0B88A}" presName="hierRoot2" presStyleCnt="0">
        <dgm:presLayoutVars>
          <dgm:hierBranch val="init"/>
        </dgm:presLayoutVars>
      </dgm:prSet>
      <dgm:spPr/>
    </dgm:pt>
    <dgm:pt modelId="{3C57DB66-7446-473C-B9B7-3D7412D49167}" type="pres">
      <dgm:prSet presAssocID="{3B1A9FB9-3C34-4AED-AFB1-023FB5C0B88A}" presName="rootComposite" presStyleCnt="0"/>
      <dgm:spPr/>
    </dgm:pt>
    <dgm:pt modelId="{07DDACB6-C29B-4C09-B34F-FBB7C469ECD8}" type="pres">
      <dgm:prSet presAssocID="{3B1A9FB9-3C34-4AED-AFB1-023FB5C0B88A}" presName="rootText" presStyleLbl="node2" presStyleIdx="1" presStyleCnt="3" custScaleX="216237" custScaleY="167613" custLinFactNeighborX="-5569">
        <dgm:presLayoutVars>
          <dgm:chPref val="3"/>
        </dgm:presLayoutVars>
      </dgm:prSet>
      <dgm:spPr/>
      <dgm:t>
        <a:bodyPr/>
        <a:lstStyle/>
        <a:p>
          <a:endParaRPr lang="zh-CN" altLang="en-US"/>
        </a:p>
      </dgm:t>
    </dgm:pt>
    <dgm:pt modelId="{75A5DE3B-5640-49BC-8D94-3425139E5FE6}" type="pres">
      <dgm:prSet presAssocID="{3B1A9FB9-3C34-4AED-AFB1-023FB5C0B88A}" presName="rootConnector" presStyleLbl="node2" presStyleIdx="1" presStyleCnt="3"/>
      <dgm:spPr/>
      <dgm:t>
        <a:bodyPr/>
        <a:lstStyle/>
        <a:p>
          <a:endParaRPr lang="zh-CN" altLang="en-US"/>
        </a:p>
      </dgm:t>
    </dgm:pt>
    <dgm:pt modelId="{348CE963-6F72-4EB4-AF9B-DFBB7DC6FD00}" type="pres">
      <dgm:prSet presAssocID="{3B1A9FB9-3C34-4AED-AFB1-023FB5C0B88A}" presName="hierChild4" presStyleCnt="0"/>
      <dgm:spPr/>
    </dgm:pt>
    <dgm:pt modelId="{AA778BD9-B8D7-475E-B633-11138DE891C1}" type="pres">
      <dgm:prSet presAssocID="{14F589C4-A7A2-48D9-8BC8-C4F04E418F99}" presName="Name64" presStyleLbl="parChTrans1D3" presStyleIdx="6" presStyleCnt="11"/>
      <dgm:spPr/>
      <dgm:t>
        <a:bodyPr/>
        <a:lstStyle/>
        <a:p>
          <a:endParaRPr lang="zh-CN" altLang="en-US"/>
        </a:p>
      </dgm:t>
    </dgm:pt>
    <dgm:pt modelId="{F421349A-8126-450F-9A8C-86C8A3DB9D7D}" type="pres">
      <dgm:prSet presAssocID="{5F7C1696-854C-4895-ACBD-9A8E8CC6BD81}" presName="hierRoot2" presStyleCnt="0">
        <dgm:presLayoutVars>
          <dgm:hierBranch val="init"/>
        </dgm:presLayoutVars>
      </dgm:prSet>
      <dgm:spPr/>
    </dgm:pt>
    <dgm:pt modelId="{ACE28C48-3A2B-434F-91A0-3075053B2BA9}" type="pres">
      <dgm:prSet presAssocID="{5F7C1696-854C-4895-ACBD-9A8E8CC6BD81}" presName="rootComposite" presStyleCnt="0"/>
      <dgm:spPr/>
    </dgm:pt>
    <dgm:pt modelId="{E21F7B7F-0837-4006-881A-32A340D6D9EC}" type="pres">
      <dgm:prSet presAssocID="{5F7C1696-854C-4895-ACBD-9A8E8CC6BD81}" presName="rootText" presStyleLbl="node3" presStyleIdx="6" presStyleCnt="11" custScaleX="235477" custScaleY="120389">
        <dgm:presLayoutVars>
          <dgm:chPref val="3"/>
        </dgm:presLayoutVars>
      </dgm:prSet>
      <dgm:spPr/>
      <dgm:t>
        <a:bodyPr/>
        <a:lstStyle/>
        <a:p>
          <a:endParaRPr lang="zh-CN" altLang="en-US"/>
        </a:p>
      </dgm:t>
    </dgm:pt>
    <dgm:pt modelId="{2BBBC134-DD4C-4645-9AB2-5AD5DA28B2A1}" type="pres">
      <dgm:prSet presAssocID="{5F7C1696-854C-4895-ACBD-9A8E8CC6BD81}" presName="rootConnector" presStyleLbl="node3" presStyleIdx="6" presStyleCnt="11"/>
      <dgm:spPr/>
      <dgm:t>
        <a:bodyPr/>
        <a:lstStyle/>
        <a:p>
          <a:endParaRPr lang="zh-CN" altLang="en-US"/>
        </a:p>
      </dgm:t>
    </dgm:pt>
    <dgm:pt modelId="{8F885767-B40C-491E-B567-1BC022A94787}" type="pres">
      <dgm:prSet presAssocID="{5F7C1696-854C-4895-ACBD-9A8E8CC6BD81}" presName="hierChild4" presStyleCnt="0"/>
      <dgm:spPr/>
    </dgm:pt>
    <dgm:pt modelId="{26907122-3FDB-4C85-80FD-699479AF329E}" type="pres">
      <dgm:prSet presAssocID="{A8AFB3F4-0965-495F-BA35-01D7B20AE5CE}" presName="Name64" presStyleLbl="parChTrans1D4" presStyleIdx="6" presStyleCnt="11"/>
      <dgm:spPr/>
      <dgm:t>
        <a:bodyPr/>
        <a:lstStyle/>
        <a:p>
          <a:endParaRPr lang="zh-CN" altLang="en-US"/>
        </a:p>
      </dgm:t>
    </dgm:pt>
    <dgm:pt modelId="{81C1D47D-CA07-401A-ACFA-2B1D3BAD9C01}" type="pres">
      <dgm:prSet presAssocID="{317BBCC7-ABF5-47C8-B320-2028ECD183DD}" presName="hierRoot2" presStyleCnt="0">
        <dgm:presLayoutVars>
          <dgm:hierBranch val="init"/>
        </dgm:presLayoutVars>
      </dgm:prSet>
      <dgm:spPr/>
    </dgm:pt>
    <dgm:pt modelId="{FE09B9CA-2901-4231-9FD2-7C0A3D5640DE}" type="pres">
      <dgm:prSet presAssocID="{317BBCC7-ABF5-47C8-B320-2028ECD183DD}" presName="rootComposite" presStyleCnt="0"/>
      <dgm:spPr/>
    </dgm:pt>
    <dgm:pt modelId="{7DDD4F46-D4EF-4152-8155-4063C56EE81B}" type="pres">
      <dgm:prSet presAssocID="{317BBCC7-ABF5-47C8-B320-2028ECD183DD}" presName="rootText" presStyleLbl="node4" presStyleIdx="6" presStyleCnt="11" custScaleX="1302497" custScaleY="224070">
        <dgm:presLayoutVars>
          <dgm:chPref val="3"/>
        </dgm:presLayoutVars>
      </dgm:prSet>
      <dgm:spPr/>
      <dgm:t>
        <a:bodyPr/>
        <a:lstStyle/>
        <a:p>
          <a:endParaRPr lang="zh-CN" altLang="en-US"/>
        </a:p>
      </dgm:t>
    </dgm:pt>
    <dgm:pt modelId="{7FCF83BD-E176-400C-84DE-6B87A2B9B7EC}" type="pres">
      <dgm:prSet presAssocID="{317BBCC7-ABF5-47C8-B320-2028ECD183DD}" presName="rootConnector" presStyleLbl="node4" presStyleIdx="6" presStyleCnt="11"/>
      <dgm:spPr/>
      <dgm:t>
        <a:bodyPr/>
        <a:lstStyle/>
        <a:p>
          <a:endParaRPr lang="zh-CN" altLang="en-US"/>
        </a:p>
      </dgm:t>
    </dgm:pt>
    <dgm:pt modelId="{8D8E5BA2-987E-48E6-847C-F4A0F825D565}" type="pres">
      <dgm:prSet presAssocID="{317BBCC7-ABF5-47C8-B320-2028ECD183DD}" presName="hierChild4" presStyleCnt="0"/>
      <dgm:spPr/>
    </dgm:pt>
    <dgm:pt modelId="{A8E7E46D-A34F-4E3E-AB29-A5D1FED713C8}" type="pres">
      <dgm:prSet presAssocID="{317BBCC7-ABF5-47C8-B320-2028ECD183DD}" presName="hierChild5" presStyleCnt="0"/>
      <dgm:spPr/>
    </dgm:pt>
    <dgm:pt modelId="{49C22EF3-75C1-4860-AD5C-888FA15A92D4}" type="pres">
      <dgm:prSet presAssocID="{5F7C1696-854C-4895-ACBD-9A8E8CC6BD81}" presName="hierChild5" presStyleCnt="0"/>
      <dgm:spPr/>
    </dgm:pt>
    <dgm:pt modelId="{9F4DBBAB-F55F-45DB-90A4-A1EDC732096F}" type="pres">
      <dgm:prSet presAssocID="{06CCA9E4-AE09-4E3C-8B99-316DF2F722B7}" presName="Name64" presStyleLbl="parChTrans1D3" presStyleIdx="7" presStyleCnt="11"/>
      <dgm:spPr/>
      <dgm:t>
        <a:bodyPr/>
        <a:lstStyle/>
        <a:p>
          <a:endParaRPr lang="zh-CN" altLang="en-US"/>
        </a:p>
      </dgm:t>
    </dgm:pt>
    <dgm:pt modelId="{337E27A4-8231-445E-B868-8D61761424A9}" type="pres">
      <dgm:prSet presAssocID="{8A5E0E91-13B8-42D6-946B-ED80CC80559E}" presName="hierRoot2" presStyleCnt="0">
        <dgm:presLayoutVars>
          <dgm:hierBranch val="init"/>
        </dgm:presLayoutVars>
      </dgm:prSet>
      <dgm:spPr/>
    </dgm:pt>
    <dgm:pt modelId="{C23C4480-8D96-4AC8-A4BE-FCF3262B975F}" type="pres">
      <dgm:prSet presAssocID="{8A5E0E91-13B8-42D6-946B-ED80CC80559E}" presName="rootComposite" presStyleCnt="0"/>
      <dgm:spPr/>
    </dgm:pt>
    <dgm:pt modelId="{33AFACB7-1FF3-4CD3-8142-B35FC8EFCD16}" type="pres">
      <dgm:prSet presAssocID="{8A5E0E91-13B8-42D6-946B-ED80CC80559E}" presName="rootText" presStyleLbl="node3" presStyleIdx="7" presStyleCnt="11" custScaleX="235477" custScaleY="120389">
        <dgm:presLayoutVars>
          <dgm:chPref val="3"/>
        </dgm:presLayoutVars>
      </dgm:prSet>
      <dgm:spPr/>
      <dgm:t>
        <a:bodyPr/>
        <a:lstStyle/>
        <a:p>
          <a:endParaRPr lang="zh-CN" altLang="en-US"/>
        </a:p>
      </dgm:t>
    </dgm:pt>
    <dgm:pt modelId="{BA44E7F0-FD9E-4705-A1E7-61CFCFD6D438}" type="pres">
      <dgm:prSet presAssocID="{8A5E0E91-13B8-42D6-946B-ED80CC80559E}" presName="rootConnector" presStyleLbl="node3" presStyleIdx="7" presStyleCnt="11"/>
      <dgm:spPr/>
      <dgm:t>
        <a:bodyPr/>
        <a:lstStyle/>
        <a:p>
          <a:endParaRPr lang="zh-CN" altLang="en-US"/>
        </a:p>
      </dgm:t>
    </dgm:pt>
    <dgm:pt modelId="{4FCDA9FF-C7ED-40C3-B70C-04C7DDF32126}" type="pres">
      <dgm:prSet presAssocID="{8A5E0E91-13B8-42D6-946B-ED80CC80559E}" presName="hierChild4" presStyleCnt="0"/>
      <dgm:spPr/>
    </dgm:pt>
    <dgm:pt modelId="{6BA076E9-9708-4E62-8AC1-2D0032B873CD}" type="pres">
      <dgm:prSet presAssocID="{A4D66252-43B9-44FC-ACDD-D47D1A0FF696}" presName="Name64" presStyleLbl="parChTrans1D4" presStyleIdx="7" presStyleCnt="11"/>
      <dgm:spPr/>
      <dgm:t>
        <a:bodyPr/>
        <a:lstStyle/>
        <a:p>
          <a:endParaRPr lang="zh-CN" altLang="en-US"/>
        </a:p>
      </dgm:t>
    </dgm:pt>
    <dgm:pt modelId="{56893198-BF5F-4F4D-A2E8-31175DB28112}" type="pres">
      <dgm:prSet presAssocID="{FF1576B4-4552-448E-ADD5-97939F162397}" presName="hierRoot2" presStyleCnt="0">
        <dgm:presLayoutVars>
          <dgm:hierBranch val="init"/>
        </dgm:presLayoutVars>
      </dgm:prSet>
      <dgm:spPr/>
    </dgm:pt>
    <dgm:pt modelId="{3BA72109-36BD-4F53-96FD-527AD3448EC5}" type="pres">
      <dgm:prSet presAssocID="{FF1576B4-4552-448E-ADD5-97939F162397}" presName="rootComposite" presStyleCnt="0"/>
      <dgm:spPr/>
    </dgm:pt>
    <dgm:pt modelId="{61C86901-9004-477F-B59A-2636E355BDAD}" type="pres">
      <dgm:prSet presAssocID="{FF1576B4-4552-448E-ADD5-97939F162397}" presName="rootText" presStyleLbl="node4" presStyleIdx="7" presStyleCnt="11" custScaleX="1302497" custScaleY="224070">
        <dgm:presLayoutVars>
          <dgm:chPref val="3"/>
        </dgm:presLayoutVars>
      </dgm:prSet>
      <dgm:spPr/>
      <dgm:t>
        <a:bodyPr/>
        <a:lstStyle/>
        <a:p>
          <a:endParaRPr lang="zh-CN" altLang="en-US"/>
        </a:p>
      </dgm:t>
    </dgm:pt>
    <dgm:pt modelId="{D73EFC8A-CB79-48FB-BEC7-E6A9A72D9058}" type="pres">
      <dgm:prSet presAssocID="{FF1576B4-4552-448E-ADD5-97939F162397}" presName="rootConnector" presStyleLbl="node4" presStyleIdx="7" presStyleCnt="11"/>
      <dgm:spPr/>
      <dgm:t>
        <a:bodyPr/>
        <a:lstStyle/>
        <a:p>
          <a:endParaRPr lang="zh-CN" altLang="en-US"/>
        </a:p>
      </dgm:t>
    </dgm:pt>
    <dgm:pt modelId="{3662FA68-39F8-460A-A2A6-F29CC12A6EBB}" type="pres">
      <dgm:prSet presAssocID="{FF1576B4-4552-448E-ADD5-97939F162397}" presName="hierChild4" presStyleCnt="0"/>
      <dgm:spPr/>
    </dgm:pt>
    <dgm:pt modelId="{86A0D998-9811-4E3C-87BA-E9BBA699488B}" type="pres">
      <dgm:prSet presAssocID="{FF1576B4-4552-448E-ADD5-97939F162397}" presName="hierChild5" presStyleCnt="0"/>
      <dgm:spPr/>
    </dgm:pt>
    <dgm:pt modelId="{DB779BF2-E0FE-4629-B2FD-97385AFE3207}" type="pres">
      <dgm:prSet presAssocID="{8A5E0E91-13B8-42D6-946B-ED80CC80559E}" presName="hierChild5" presStyleCnt="0"/>
      <dgm:spPr/>
    </dgm:pt>
    <dgm:pt modelId="{FC48AA46-3912-41EA-92E4-C548377BD867}" type="pres">
      <dgm:prSet presAssocID="{3B1A9FB9-3C34-4AED-AFB1-023FB5C0B88A}" presName="hierChild5" presStyleCnt="0"/>
      <dgm:spPr/>
    </dgm:pt>
    <dgm:pt modelId="{70D2B768-1EA3-4FF5-91F2-BF59F34E5489}" type="pres">
      <dgm:prSet presAssocID="{E1717750-19E2-4A76-9A5E-32D24B2E5864}" presName="Name64" presStyleLbl="parChTrans1D2" presStyleIdx="2" presStyleCnt="3"/>
      <dgm:spPr/>
      <dgm:t>
        <a:bodyPr/>
        <a:lstStyle/>
        <a:p>
          <a:endParaRPr lang="zh-CN" altLang="en-US"/>
        </a:p>
      </dgm:t>
    </dgm:pt>
    <dgm:pt modelId="{D37AE861-16B0-4C04-8B24-3BBD6047BF89}" type="pres">
      <dgm:prSet presAssocID="{77657A74-FB50-4B8C-A340-759DAEAD23C8}" presName="hierRoot2" presStyleCnt="0">
        <dgm:presLayoutVars>
          <dgm:hierBranch val="init"/>
        </dgm:presLayoutVars>
      </dgm:prSet>
      <dgm:spPr/>
    </dgm:pt>
    <dgm:pt modelId="{4745D8E7-247A-467B-A3D7-A4510DA6857B}" type="pres">
      <dgm:prSet presAssocID="{77657A74-FB50-4B8C-A340-759DAEAD23C8}" presName="rootComposite" presStyleCnt="0"/>
      <dgm:spPr/>
    </dgm:pt>
    <dgm:pt modelId="{BAAA32F0-1543-48A6-B1A9-C79E2AD7A472}" type="pres">
      <dgm:prSet presAssocID="{77657A74-FB50-4B8C-A340-759DAEAD23C8}" presName="rootText" presStyleLbl="node2" presStyleIdx="2" presStyleCnt="3" custScaleX="216237" custScaleY="167613" custLinFactNeighborX="-5569">
        <dgm:presLayoutVars>
          <dgm:chPref val="3"/>
        </dgm:presLayoutVars>
      </dgm:prSet>
      <dgm:spPr/>
      <dgm:t>
        <a:bodyPr/>
        <a:lstStyle/>
        <a:p>
          <a:endParaRPr lang="zh-CN" altLang="en-US"/>
        </a:p>
      </dgm:t>
    </dgm:pt>
    <dgm:pt modelId="{120FA89B-EB8A-4801-A7C0-FE4B0239FB47}" type="pres">
      <dgm:prSet presAssocID="{77657A74-FB50-4B8C-A340-759DAEAD23C8}" presName="rootConnector" presStyleLbl="node2" presStyleIdx="2" presStyleCnt="3"/>
      <dgm:spPr/>
      <dgm:t>
        <a:bodyPr/>
        <a:lstStyle/>
        <a:p>
          <a:endParaRPr lang="zh-CN" altLang="en-US"/>
        </a:p>
      </dgm:t>
    </dgm:pt>
    <dgm:pt modelId="{4967A770-E77D-4D23-93B0-BB38D5ABF375}" type="pres">
      <dgm:prSet presAssocID="{77657A74-FB50-4B8C-A340-759DAEAD23C8}" presName="hierChild4" presStyleCnt="0"/>
      <dgm:spPr/>
    </dgm:pt>
    <dgm:pt modelId="{BEE39A45-13B8-4BED-BE8A-1BA0FE3F5C17}" type="pres">
      <dgm:prSet presAssocID="{2A797FB4-A260-42C4-99CE-0E31E51E6005}" presName="Name64" presStyleLbl="parChTrans1D3" presStyleIdx="8" presStyleCnt="11"/>
      <dgm:spPr/>
      <dgm:t>
        <a:bodyPr/>
        <a:lstStyle/>
        <a:p>
          <a:endParaRPr lang="zh-CN" altLang="en-US"/>
        </a:p>
      </dgm:t>
    </dgm:pt>
    <dgm:pt modelId="{420658D0-E350-4D3E-85C8-253635DD3EE6}" type="pres">
      <dgm:prSet presAssocID="{247EDB28-9F6F-4937-A132-23A0EB3144FA}" presName="hierRoot2" presStyleCnt="0">
        <dgm:presLayoutVars>
          <dgm:hierBranch val="init"/>
        </dgm:presLayoutVars>
      </dgm:prSet>
      <dgm:spPr/>
    </dgm:pt>
    <dgm:pt modelId="{AAE9167C-BD90-4A80-853B-FD2D4D12DDBA}" type="pres">
      <dgm:prSet presAssocID="{247EDB28-9F6F-4937-A132-23A0EB3144FA}" presName="rootComposite" presStyleCnt="0"/>
      <dgm:spPr/>
    </dgm:pt>
    <dgm:pt modelId="{D3C47653-5919-4ADE-8653-0CC44D19EFF2}" type="pres">
      <dgm:prSet presAssocID="{247EDB28-9F6F-4937-A132-23A0EB3144FA}" presName="rootText" presStyleLbl="node3" presStyleIdx="8" presStyleCnt="11" custScaleX="235477" custScaleY="120389">
        <dgm:presLayoutVars>
          <dgm:chPref val="3"/>
        </dgm:presLayoutVars>
      </dgm:prSet>
      <dgm:spPr/>
      <dgm:t>
        <a:bodyPr/>
        <a:lstStyle/>
        <a:p>
          <a:endParaRPr lang="zh-CN" altLang="en-US"/>
        </a:p>
      </dgm:t>
    </dgm:pt>
    <dgm:pt modelId="{5511C47C-45C3-4EF8-8E97-F60A253EF998}" type="pres">
      <dgm:prSet presAssocID="{247EDB28-9F6F-4937-A132-23A0EB3144FA}" presName="rootConnector" presStyleLbl="node3" presStyleIdx="8" presStyleCnt="11"/>
      <dgm:spPr/>
      <dgm:t>
        <a:bodyPr/>
        <a:lstStyle/>
        <a:p>
          <a:endParaRPr lang="zh-CN" altLang="en-US"/>
        </a:p>
      </dgm:t>
    </dgm:pt>
    <dgm:pt modelId="{8EE50ED2-A7F1-4A3E-B80E-9FD7288AA167}" type="pres">
      <dgm:prSet presAssocID="{247EDB28-9F6F-4937-A132-23A0EB3144FA}" presName="hierChild4" presStyleCnt="0"/>
      <dgm:spPr/>
    </dgm:pt>
    <dgm:pt modelId="{1BC57B9B-2369-48CC-B5FE-08EA9267119B}" type="pres">
      <dgm:prSet presAssocID="{5CD1C8EC-40F6-4088-8042-5B19BF440C67}" presName="Name64" presStyleLbl="parChTrans1D4" presStyleIdx="8" presStyleCnt="11"/>
      <dgm:spPr/>
      <dgm:t>
        <a:bodyPr/>
        <a:lstStyle/>
        <a:p>
          <a:endParaRPr lang="zh-CN" altLang="en-US"/>
        </a:p>
      </dgm:t>
    </dgm:pt>
    <dgm:pt modelId="{CACE8E7C-8C13-4BE0-B197-9376C2DE47A9}" type="pres">
      <dgm:prSet presAssocID="{C147A7D2-CFA4-4F6B-955D-D614B1A82188}" presName="hierRoot2" presStyleCnt="0">
        <dgm:presLayoutVars>
          <dgm:hierBranch val="init"/>
        </dgm:presLayoutVars>
      </dgm:prSet>
      <dgm:spPr/>
    </dgm:pt>
    <dgm:pt modelId="{F321E1D1-2030-4C15-A728-ED65CC7086ED}" type="pres">
      <dgm:prSet presAssocID="{C147A7D2-CFA4-4F6B-955D-D614B1A82188}" presName="rootComposite" presStyleCnt="0"/>
      <dgm:spPr/>
    </dgm:pt>
    <dgm:pt modelId="{8CEC3458-5174-4718-AF30-4F877162A7A5}" type="pres">
      <dgm:prSet presAssocID="{C147A7D2-CFA4-4F6B-955D-D614B1A82188}" presName="rootText" presStyleLbl="node4" presStyleIdx="8" presStyleCnt="11" custScaleX="1302497" custScaleY="224070">
        <dgm:presLayoutVars>
          <dgm:chPref val="3"/>
        </dgm:presLayoutVars>
      </dgm:prSet>
      <dgm:spPr/>
      <dgm:t>
        <a:bodyPr/>
        <a:lstStyle/>
        <a:p>
          <a:endParaRPr lang="zh-CN" altLang="en-US"/>
        </a:p>
      </dgm:t>
    </dgm:pt>
    <dgm:pt modelId="{D4EC6EE9-762F-48CA-BE18-07F608DAC2CB}" type="pres">
      <dgm:prSet presAssocID="{C147A7D2-CFA4-4F6B-955D-D614B1A82188}" presName="rootConnector" presStyleLbl="node4" presStyleIdx="8" presStyleCnt="11"/>
      <dgm:spPr/>
      <dgm:t>
        <a:bodyPr/>
        <a:lstStyle/>
        <a:p>
          <a:endParaRPr lang="zh-CN" altLang="en-US"/>
        </a:p>
      </dgm:t>
    </dgm:pt>
    <dgm:pt modelId="{593D7D60-EA72-4AD7-B817-85997EA68760}" type="pres">
      <dgm:prSet presAssocID="{C147A7D2-CFA4-4F6B-955D-D614B1A82188}" presName="hierChild4" presStyleCnt="0"/>
      <dgm:spPr/>
    </dgm:pt>
    <dgm:pt modelId="{101C27FD-0061-4309-8DC6-84FE67D570A6}" type="pres">
      <dgm:prSet presAssocID="{C147A7D2-CFA4-4F6B-955D-D614B1A82188}" presName="hierChild5" presStyleCnt="0"/>
      <dgm:spPr/>
    </dgm:pt>
    <dgm:pt modelId="{9B264583-E337-4DFB-9CC2-A6C4E0842052}" type="pres">
      <dgm:prSet presAssocID="{247EDB28-9F6F-4937-A132-23A0EB3144FA}" presName="hierChild5" presStyleCnt="0"/>
      <dgm:spPr/>
    </dgm:pt>
    <dgm:pt modelId="{33938280-E018-4BC5-99E2-66893B550CDD}" type="pres">
      <dgm:prSet presAssocID="{279EE4A6-1E02-40DF-95F1-9A0D7E93A456}" presName="Name64" presStyleLbl="parChTrans1D3" presStyleIdx="9" presStyleCnt="11"/>
      <dgm:spPr/>
      <dgm:t>
        <a:bodyPr/>
        <a:lstStyle/>
        <a:p>
          <a:endParaRPr lang="zh-CN" altLang="en-US"/>
        </a:p>
      </dgm:t>
    </dgm:pt>
    <dgm:pt modelId="{C9CC0AD6-93B0-44AC-A0FC-AFFB29EA9D38}" type="pres">
      <dgm:prSet presAssocID="{AEE46D20-3415-4459-B11D-33C148D92875}" presName="hierRoot2" presStyleCnt="0">
        <dgm:presLayoutVars>
          <dgm:hierBranch val="init"/>
        </dgm:presLayoutVars>
      </dgm:prSet>
      <dgm:spPr/>
    </dgm:pt>
    <dgm:pt modelId="{EE6F31CB-A34A-4FBC-9602-41D5D85A56A3}" type="pres">
      <dgm:prSet presAssocID="{AEE46D20-3415-4459-B11D-33C148D92875}" presName="rootComposite" presStyleCnt="0"/>
      <dgm:spPr/>
    </dgm:pt>
    <dgm:pt modelId="{13184D51-6642-4B76-9CB1-3F1EFB955CCB}" type="pres">
      <dgm:prSet presAssocID="{AEE46D20-3415-4459-B11D-33C148D92875}" presName="rootText" presStyleLbl="node3" presStyleIdx="9" presStyleCnt="11" custScaleX="235477" custScaleY="120389">
        <dgm:presLayoutVars>
          <dgm:chPref val="3"/>
        </dgm:presLayoutVars>
      </dgm:prSet>
      <dgm:spPr/>
      <dgm:t>
        <a:bodyPr/>
        <a:lstStyle/>
        <a:p>
          <a:endParaRPr lang="zh-CN" altLang="en-US"/>
        </a:p>
      </dgm:t>
    </dgm:pt>
    <dgm:pt modelId="{12FDB8BF-56EE-4D0A-B0AF-214BE8C2FD9E}" type="pres">
      <dgm:prSet presAssocID="{AEE46D20-3415-4459-B11D-33C148D92875}" presName="rootConnector" presStyleLbl="node3" presStyleIdx="9" presStyleCnt="11"/>
      <dgm:spPr/>
      <dgm:t>
        <a:bodyPr/>
        <a:lstStyle/>
        <a:p>
          <a:endParaRPr lang="zh-CN" altLang="en-US"/>
        </a:p>
      </dgm:t>
    </dgm:pt>
    <dgm:pt modelId="{C5F95D5C-9556-4336-910E-0519D3FA2100}" type="pres">
      <dgm:prSet presAssocID="{AEE46D20-3415-4459-B11D-33C148D92875}" presName="hierChild4" presStyleCnt="0"/>
      <dgm:spPr/>
    </dgm:pt>
    <dgm:pt modelId="{CC447734-7031-463D-AAF9-48DF05E52E4B}" type="pres">
      <dgm:prSet presAssocID="{86705B54-49B0-4FE3-93F5-EE6D8B4BE301}" presName="Name64" presStyleLbl="parChTrans1D4" presStyleIdx="9" presStyleCnt="11"/>
      <dgm:spPr/>
      <dgm:t>
        <a:bodyPr/>
        <a:lstStyle/>
        <a:p>
          <a:endParaRPr lang="zh-CN" altLang="en-US"/>
        </a:p>
      </dgm:t>
    </dgm:pt>
    <dgm:pt modelId="{36C3C6E2-F132-49CE-9DB0-CABEEC550985}" type="pres">
      <dgm:prSet presAssocID="{3ADC2890-2F67-4DF9-B8D0-165A78D3B366}" presName="hierRoot2" presStyleCnt="0">
        <dgm:presLayoutVars>
          <dgm:hierBranch val="init"/>
        </dgm:presLayoutVars>
      </dgm:prSet>
      <dgm:spPr/>
    </dgm:pt>
    <dgm:pt modelId="{A1DE3DD3-D944-45E2-9AE5-1E9B9B0D54E9}" type="pres">
      <dgm:prSet presAssocID="{3ADC2890-2F67-4DF9-B8D0-165A78D3B366}" presName="rootComposite" presStyleCnt="0"/>
      <dgm:spPr/>
    </dgm:pt>
    <dgm:pt modelId="{31C69C67-7400-4746-A81E-9B3EF760ABDE}" type="pres">
      <dgm:prSet presAssocID="{3ADC2890-2F67-4DF9-B8D0-165A78D3B366}" presName="rootText" presStyleLbl="node4" presStyleIdx="9" presStyleCnt="11" custScaleX="1302497" custScaleY="224070">
        <dgm:presLayoutVars>
          <dgm:chPref val="3"/>
        </dgm:presLayoutVars>
      </dgm:prSet>
      <dgm:spPr/>
      <dgm:t>
        <a:bodyPr/>
        <a:lstStyle/>
        <a:p>
          <a:endParaRPr lang="zh-CN" altLang="en-US"/>
        </a:p>
      </dgm:t>
    </dgm:pt>
    <dgm:pt modelId="{8D453DA5-C198-4938-AEB6-85B4C2449716}" type="pres">
      <dgm:prSet presAssocID="{3ADC2890-2F67-4DF9-B8D0-165A78D3B366}" presName="rootConnector" presStyleLbl="node4" presStyleIdx="9" presStyleCnt="11"/>
      <dgm:spPr/>
      <dgm:t>
        <a:bodyPr/>
        <a:lstStyle/>
        <a:p>
          <a:endParaRPr lang="zh-CN" altLang="en-US"/>
        </a:p>
      </dgm:t>
    </dgm:pt>
    <dgm:pt modelId="{27E813CD-3A94-44A0-BDA5-CD1B456D7DCB}" type="pres">
      <dgm:prSet presAssocID="{3ADC2890-2F67-4DF9-B8D0-165A78D3B366}" presName="hierChild4" presStyleCnt="0"/>
      <dgm:spPr/>
    </dgm:pt>
    <dgm:pt modelId="{262D0025-D277-4F7B-ACB8-C813CDC7754A}" type="pres">
      <dgm:prSet presAssocID="{3ADC2890-2F67-4DF9-B8D0-165A78D3B366}" presName="hierChild5" presStyleCnt="0"/>
      <dgm:spPr/>
    </dgm:pt>
    <dgm:pt modelId="{4CB09A9F-2AAB-4DB1-864D-E0573026B9FE}" type="pres">
      <dgm:prSet presAssocID="{AEE46D20-3415-4459-B11D-33C148D92875}" presName="hierChild5" presStyleCnt="0"/>
      <dgm:spPr/>
    </dgm:pt>
    <dgm:pt modelId="{1A22E4DF-1C97-4FE4-B660-BF5602A3ABC0}" type="pres">
      <dgm:prSet presAssocID="{5017AB09-54E1-4D20-9AEA-2FDE9258E366}" presName="Name64" presStyleLbl="parChTrans1D3" presStyleIdx="10" presStyleCnt="11"/>
      <dgm:spPr/>
      <dgm:t>
        <a:bodyPr/>
        <a:lstStyle/>
        <a:p>
          <a:endParaRPr lang="zh-CN" altLang="en-US"/>
        </a:p>
      </dgm:t>
    </dgm:pt>
    <dgm:pt modelId="{B8E61D09-DF36-4FFE-A67C-312C2BCD0ECA}" type="pres">
      <dgm:prSet presAssocID="{E2B230BC-B49E-44C1-8821-F084E6FB767D}" presName="hierRoot2" presStyleCnt="0">
        <dgm:presLayoutVars>
          <dgm:hierBranch val="init"/>
        </dgm:presLayoutVars>
      </dgm:prSet>
      <dgm:spPr/>
    </dgm:pt>
    <dgm:pt modelId="{3416DF7E-7EB5-445B-B4ED-0D75B00238E4}" type="pres">
      <dgm:prSet presAssocID="{E2B230BC-B49E-44C1-8821-F084E6FB767D}" presName="rootComposite" presStyleCnt="0"/>
      <dgm:spPr/>
    </dgm:pt>
    <dgm:pt modelId="{55D830AC-2182-4167-A18E-A3242F017BB1}" type="pres">
      <dgm:prSet presAssocID="{E2B230BC-B49E-44C1-8821-F084E6FB767D}" presName="rootText" presStyleLbl="node3" presStyleIdx="10" presStyleCnt="11" custScaleX="235477" custScaleY="120389">
        <dgm:presLayoutVars>
          <dgm:chPref val="3"/>
        </dgm:presLayoutVars>
      </dgm:prSet>
      <dgm:spPr/>
      <dgm:t>
        <a:bodyPr/>
        <a:lstStyle/>
        <a:p>
          <a:endParaRPr lang="zh-CN" altLang="en-US"/>
        </a:p>
      </dgm:t>
    </dgm:pt>
    <dgm:pt modelId="{3756DD41-74DB-4D38-99D0-3A561D61701B}" type="pres">
      <dgm:prSet presAssocID="{E2B230BC-B49E-44C1-8821-F084E6FB767D}" presName="rootConnector" presStyleLbl="node3" presStyleIdx="10" presStyleCnt="11"/>
      <dgm:spPr/>
      <dgm:t>
        <a:bodyPr/>
        <a:lstStyle/>
        <a:p>
          <a:endParaRPr lang="zh-CN" altLang="en-US"/>
        </a:p>
      </dgm:t>
    </dgm:pt>
    <dgm:pt modelId="{556E7A91-643C-47DB-9E97-45209C5A8CC0}" type="pres">
      <dgm:prSet presAssocID="{E2B230BC-B49E-44C1-8821-F084E6FB767D}" presName="hierChild4" presStyleCnt="0"/>
      <dgm:spPr/>
    </dgm:pt>
    <dgm:pt modelId="{B6F0D52B-A02B-4ECF-BB54-B61DB0D30248}" type="pres">
      <dgm:prSet presAssocID="{EB128526-B475-4C90-88CB-91139617D2D6}" presName="Name64" presStyleLbl="parChTrans1D4" presStyleIdx="10" presStyleCnt="11"/>
      <dgm:spPr/>
      <dgm:t>
        <a:bodyPr/>
        <a:lstStyle/>
        <a:p>
          <a:endParaRPr lang="zh-CN" altLang="en-US"/>
        </a:p>
      </dgm:t>
    </dgm:pt>
    <dgm:pt modelId="{F08C45E9-6274-48E8-BB32-D20F35327CB3}" type="pres">
      <dgm:prSet presAssocID="{8165F947-8D79-4E78-B6B6-82D358D16919}" presName="hierRoot2" presStyleCnt="0">
        <dgm:presLayoutVars>
          <dgm:hierBranch val="init"/>
        </dgm:presLayoutVars>
      </dgm:prSet>
      <dgm:spPr/>
    </dgm:pt>
    <dgm:pt modelId="{065CA5A2-C7B5-431F-8A81-321A2488C50C}" type="pres">
      <dgm:prSet presAssocID="{8165F947-8D79-4E78-B6B6-82D358D16919}" presName="rootComposite" presStyleCnt="0"/>
      <dgm:spPr/>
    </dgm:pt>
    <dgm:pt modelId="{BE29346F-C7B5-45DB-B8E0-506AA70A9CD2}" type="pres">
      <dgm:prSet presAssocID="{8165F947-8D79-4E78-B6B6-82D358D16919}" presName="rootText" presStyleLbl="node4" presStyleIdx="10" presStyleCnt="11" custScaleX="1302497" custScaleY="224070">
        <dgm:presLayoutVars>
          <dgm:chPref val="3"/>
        </dgm:presLayoutVars>
      </dgm:prSet>
      <dgm:spPr/>
      <dgm:t>
        <a:bodyPr/>
        <a:lstStyle/>
        <a:p>
          <a:endParaRPr lang="zh-CN" altLang="en-US"/>
        </a:p>
      </dgm:t>
    </dgm:pt>
    <dgm:pt modelId="{6AF869B3-4FA5-4B03-B0F8-450BAAE9F483}" type="pres">
      <dgm:prSet presAssocID="{8165F947-8D79-4E78-B6B6-82D358D16919}" presName="rootConnector" presStyleLbl="node4" presStyleIdx="10" presStyleCnt="11"/>
      <dgm:spPr/>
      <dgm:t>
        <a:bodyPr/>
        <a:lstStyle/>
        <a:p>
          <a:endParaRPr lang="zh-CN" altLang="en-US"/>
        </a:p>
      </dgm:t>
    </dgm:pt>
    <dgm:pt modelId="{57B57637-7A2F-4088-89E4-910A32F03700}" type="pres">
      <dgm:prSet presAssocID="{8165F947-8D79-4E78-B6B6-82D358D16919}" presName="hierChild4" presStyleCnt="0"/>
      <dgm:spPr/>
    </dgm:pt>
    <dgm:pt modelId="{B776F07E-B8B3-4977-8872-C0163DC8CD53}" type="pres">
      <dgm:prSet presAssocID="{8165F947-8D79-4E78-B6B6-82D358D16919}" presName="hierChild5" presStyleCnt="0"/>
      <dgm:spPr/>
    </dgm:pt>
    <dgm:pt modelId="{4FB9CC00-07A1-4F64-A574-9E68E5BDD6A6}" type="pres">
      <dgm:prSet presAssocID="{E2B230BC-B49E-44C1-8821-F084E6FB767D}" presName="hierChild5" presStyleCnt="0"/>
      <dgm:spPr/>
    </dgm:pt>
    <dgm:pt modelId="{F8618C29-D118-47FF-B0BA-E412B70845DE}" type="pres">
      <dgm:prSet presAssocID="{77657A74-FB50-4B8C-A340-759DAEAD23C8}" presName="hierChild5" presStyleCnt="0"/>
      <dgm:spPr/>
    </dgm:pt>
    <dgm:pt modelId="{D49762E5-D82B-4809-98B3-17E6AC17E269}" type="pres">
      <dgm:prSet presAssocID="{F988BCED-1558-4AE5-991A-1DB7D7F2D5C0}" presName="hierChild3" presStyleCnt="0"/>
      <dgm:spPr/>
    </dgm:pt>
  </dgm:ptLst>
  <dgm:cxnLst>
    <dgm:cxn modelId="{B5021322-98D7-43AB-ABBF-2D46EA3D7596}" srcId="{853B5E0C-12A1-4EEB-B1C6-AF64C20540CA}" destId="{67CA7958-CAF5-4002-BEDF-2750E53BA98C}" srcOrd="1" destOrd="0" parTransId="{0606C61F-6F8E-4B34-85FF-4E47A0907508}" sibTransId="{9B4EA613-E4AD-40E5-903F-D8982D672D59}"/>
    <dgm:cxn modelId="{50C05285-4A91-4B23-9650-6CE7B864CED4}" type="presOf" srcId="{350D39E4-D172-4F28-A9DE-E8FD6CA9E912}" destId="{5797307B-582C-490F-9CC6-CA36471E30C2}" srcOrd="0" destOrd="0" presId="urn:microsoft.com/office/officeart/2009/3/layout/HorizontalOrganizationChart"/>
    <dgm:cxn modelId="{3A43E151-FD43-4D3B-969E-A179D7B36056}" srcId="{77657A74-FB50-4B8C-A340-759DAEAD23C8}" destId="{247EDB28-9F6F-4937-A132-23A0EB3144FA}" srcOrd="0" destOrd="0" parTransId="{2A797FB4-A260-42C4-99CE-0E31E51E6005}" sibTransId="{48F9A248-5711-4D23-A933-CD04102614DA}"/>
    <dgm:cxn modelId="{3875078C-1813-4188-B699-9DBC2EDA1ADB}" srcId="{350D39E4-D172-4F28-A9DE-E8FD6CA9E912}" destId="{F988BCED-1558-4AE5-991A-1DB7D7F2D5C0}" srcOrd="0" destOrd="0" parTransId="{CD7A0DD5-C9B2-48E5-B36F-FF90EF4E0B45}" sibTransId="{52AB93BD-7253-4ED3-86A9-EE970CA12657}"/>
    <dgm:cxn modelId="{E4518DF7-1622-44A2-AB29-AC6303DA73F6}" type="presOf" srcId="{BBCDB425-20D8-41D8-8414-1FA3D5C61999}" destId="{14B46FFA-C1BF-4E47-AFCD-1978D25B423E}" srcOrd="1" destOrd="0" presId="urn:microsoft.com/office/officeart/2009/3/layout/HorizontalOrganizationChart"/>
    <dgm:cxn modelId="{C41F334C-E5FF-47EE-B27E-3981F861729E}" srcId="{F988BCED-1558-4AE5-991A-1DB7D7F2D5C0}" destId="{77657A74-FB50-4B8C-A340-759DAEAD23C8}" srcOrd="2" destOrd="0" parTransId="{E1717750-19E2-4A76-9A5E-32D24B2E5864}" sibTransId="{0FE59DFE-E5F0-48DB-8F5B-470DB5897CB1}"/>
    <dgm:cxn modelId="{870D90E4-9175-4075-9CE9-DDBC773C728D}" srcId="{853B5E0C-12A1-4EEB-B1C6-AF64C20540CA}" destId="{BBCDB425-20D8-41D8-8414-1FA3D5C61999}" srcOrd="0" destOrd="0" parTransId="{2ED4FD3D-2B12-45CD-9F47-B1E4B5FA8793}" sibTransId="{10FCBA08-409E-40CD-8B2D-F9607DCF2962}"/>
    <dgm:cxn modelId="{D49C464F-2F7C-40A0-A166-DCEA4E9DAD21}" srcId="{F988BCED-1558-4AE5-991A-1DB7D7F2D5C0}" destId="{853B5E0C-12A1-4EEB-B1C6-AF64C20540CA}" srcOrd="0" destOrd="0" parTransId="{ED5DE7B4-C436-437B-AF17-D71A149538C8}" sibTransId="{AFD774F2-AAA2-4CF3-8291-F6AB83924AEB}"/>
    <dgm:cxn modelId="{36EA2E81-3C11-4FE0-AC1A-2651B1FF0CD8}" srcId="{247EDB28-9F6F-4937-A132-23A0EB3144FA}" destId="{C147A7D2-CFA4-4F6B-955D-D614B1A82188}" srcOrd="0" destOrd="0" parTransId="{5CD1C8EC-40F6-4088-8042-5B19BF440C67}" sibTransId="{9D8E12D5-D38B-4B39-8D25-2A5DD44C5960}"/>
    <dgm:cxn modelId="{CF134FB2-6429-4BAB-937E-A90AE49314E5}" type="presOf" srcId="{EE212A8B-7440-4B00-A28B-2E57BC392A49}" destId="{9973075A-7FED-4502-908A-1F7AA4473A6C}" srcOrd="0" destOrd="0" presId="urn:microsoft.com/office/officeart/2009/3/layout/HorizontalOrganizationChart"/>
    <dgm:cxn modelId="{4BC20340-89F2-4D83-8201-14328924E262}" type="presOf" srcId="{247EDB28-9F6F-4937-A132-23A0EB3144FA}" destId="{D3C47653-5919-4ADE-8653-0CC44D19EFF2}" srcOrd="0" destOrd="0" presId="urn:microsoft.com/office/officeart/2009/3/layout/HorizontalOrganizationChart"/>
    <dgm:cxn modelId="{6F2CF130-4822-4515-8C21-3328E035E867}" type="presOf" srcId="{853B5E0C-12A1-4EEB-B1C6-AF64C20540CA}" destId="{5546DF39-E73E-4383-BAD5-1376918AC65E}" srcOrd="0" destOrd="0" presId="urn:microsoft.com/office/officeart/2009/3/layout/HorizontalOrganizationChart"/>
    <dgm:cxn modelId="{466349FA-9649-4913-B75D-5055E9A42E32}" srcId="{3B1A9FB9-3C34-4AED-AFB1-023FB5C0B88A}" destId="{8A5E0E91-13B8-42D6-946B-ED80CC80559E}" srcOrd="1" destOrd="0" parTransId="{06CCA9E4-AE09-4E3C-8B99-316DF2F722B7}" sibTransId="{A8980B11-63C5-4782-BDA6-B05966C3358B}"/>
    <dgm:cxn modelId="{FC725B4A-0646-471C-B7A5-2AC2A0FFF708}" type="presOf" srcId="{F988BCED-1558-4AE5-991A-1DB7D7F2D5C0}" destId="{1C1C5F00-AB56-4E5D-B2F8-C1483D87C3D3}" srcOrd="1" destOrd="0" presId="urn:microsoft.com/office/officeart/2009/3/layout/HorizontalOrganizationChart"/>
    <dgm:cxn modelId="{E21D5863-5164-4B62-B47F-228A37D1BEC5}" type="presOf" srcId="{60DCF840-8C3B-4B63-8414-89E483A8B169}" destId="{50D1F1EC-5465-4FEF-8F65-F695B11D6828}" srcOrd="0" destOrd="0" presId="urn:microsoft.com/office/officeart/2009/3/layout/HorizontalOrganizationChart"/>
    <dgm:cxn modelId="{70AE9DFE-F401-46B1-9CF7-0E229118E355}" type="presOf" srcId="{247EDB28-9F6F-4937-A132-23A0EB3144FA}" destId="{5511C47C-45C3-4EF8-8E97-F60A253EF998}" srcOrd="1" destOrd="0" presId="urn:microsoft.com/office/officeart/2009/3/layout/HorizontalOrganizationChart"/>
    <dgm:cxn modelId="{8848324D-0394-4563-9806-85EBDD4842CC}" type="presOf" srcId="{C147A7D2-CFA4-4F6B-955D-D614B1A82188}" destId="{8CEC3458-5174-4718-AF30-4F877162A7A5}" srcOrd="0" destOrd="0" presId="urn:microsoft.com/office/officeart/2009/3/layout/HorizontalOrganizationChart"/>
    <dgm:cxn modelId="{C100527E-5562-47F5-96F2-DE16370B195C}" srcId="{2DA7EAA9-9B9C-4D02-924A-75F70A937E44}" destId="{7A2A076D-F916-45DC-9E1C-8631DA480B4D}" srcOrd="0" destOrd="0" parTransId="{60DCF840-8C3B-4B63-8414-89E483A8B169}" sibTransId="{2ABFCE68-23FA-4B3E-A253-8D121FD0B885}"/>
    <dgm:cxn modelId="{FBFBC595-2F73-41AA-A116-07ADB6639FBF}" srcId="{853B5E0C-12A1-4EEB-B1C6-AF64C20540CA}" destId="{2DA7EAA9-9B9C-4D02-924A-75F70A937E44}" srcOrd="5" destOrd="0" parTransId="{9CD814B5-C808-40C8-BD20-E248028A853C}" sibTransId="{0FD1D91B-1DC8-4815-8D8E-DFF986FF8C8F}"/>
    <dgm:cxn modelId="{C5641C12-062A-4A21-B50D-F88F521BD12F}" type="presOf" srcId="{0F1BD6FD-138D-4A8C-B718-7367199F3F38}" destId="{A1ECF9BD-28EB-4F36-932B-34D938D84858}" srcOrd="0" destOrd="0" presId="urn:microsoft.com/office/officeart/2009/3/layout/HorizontalOrganizationChart"/>
    <dgm:cxn modelId="{C8AD0AE6-916B-47CA-A4C1-24CA779D7093}" srcId="{853B5E0C-12A1-4EEB-B1C6-AF64C20540CA}" destId="{879DBCC2-71E5-426B-8D01-CB99E6C99C05}" srcOrd="3" destOrd="0" parTransId="{EE212A8B-7440-4B00-A28B-2E57BC392A49}" sibTransId="{064EC30C-3D50-4DF6-8F99-E4373999AA6C}"/>
    <dgm:cxn modelId="{6D78A6F5-9F0A-4965-9D62-8761DFDC92AC}" type="presOf" srcId="{2ED4FD3D-2B12-45CD-9F47-B1E4B5FA8793}" destId="{773AA1DE-89BB-4DD8-BE44-D297E73C1FE8}" srcOrd="0" destOrd="0" presId="urn:microsoft.com/office/officeart/2009/3/layout/HorizontalOrganizationChart"/>
    <dgm:cxn modelId="{50B5406E-A030-4F73-B900-A197FA33A7F3}" type="presOf" srcId="{3ADC2890-2F67-4DF9-B8D0-165A78D3B366}" destId="{8D453DA5-C198-4938-AEB6-85B4C2449716}" srcOrd="1" destOrd="0" presId="urn:microsoft.com/office/officeart/2009/3/layout/HorizontalOrganizationChart"/>
    <dgm:cxn modelId="{A97EA089-7EFB-43E4-A511-DDFBCF8BEBF7}" type="presOf" srcId="{292A7991-9A9A-4D79-BA94-71AE62EE6A8F}" destId="{567DFD7D-0D2E-4EFC-B4B6-9E01B1E1E012}" srcOrd="0" destOrd="0" presId="urn:microsoft.com/office/officeart/2009/3/layout/HorizontalOrganizationChart"/>
    <dgm:cxn modelId="{68796E69-0AB1-4D94-B499-E89FEFF34372}" type="presOf" srcId="{E2B230BC-B49E-44C1-8821-F084E6FB767D}" destId="{55D830AC-2182-4167-A18E-A3242F017BB1}" srcOrd="0" destOrd="0" presId="urn:microsoft.com/office/officeart/2009/3/layout/HorizontalOrganizationChart"/>
    <dgm:cxn modelId="{072AAE3A-145C-41D7-8EF2-E95BA7312BCB}" type="presOf" srcId="{B5DCEC28-1664-4D10-90CE-F525B0D2C256}" destId="{86184ADE-B82E-4F77-A9E6-6F8FFBB46E3D}" srcOrd="1" destOrd="0" presId="urn:microsoft.com/office/officeart/2009/3/layout/HorizontalOrganizationChart"/>
    <dgm:cxn modelId="{9A5A918E-5A51-41B2-A867-54109606DE0B}" type="presOf" srcId="{CA921BA5-22D9-41D9-AE93-D97191DEF9DA}" destId="{A96E1A64-A23E-49FF-9866-0CBF1AE5B904}" srcOrd="0" destOrd="0" presId="urn:microsoft.com/office/officeart/2009/3/layout/HorizontalOrganizationChart"/>
    <dgm:cxn modelId="{D9532588-0D3C-461C-879E-60EBD5490A58}" srcId="{504078AC-E89F-48EE-8A2E-5791154A6CE4}" destId="{BD65C879-A1E6-475C-BB04-D69CA7BEFF06}" srcOrd="0" destOrd="0" parTransId="{CA921BA5-22D9-41D9-AE93-D97191DEF9DA}" sibTransId="{D08DA4F6-64EC-475B-8A6A-453212F28674}"/>
    <dgm:cxn modelId="{89ACF8CB-45C8-4D77-8E82-775538203EB2}" type="presOf" srcId="{3B1A9FB9-3C34-4AED-AFB1-023FB5C0B88A}" destId="{75A5DE3B-5640-49BC-8D94-3425139E5FE6}" srcOrd="1" destOrd="0" presId="urn:microsoft.com/office/officeart/2009/3/layout/HorizontalOrganizationChart"/>
    <dgm:cxn modelId="{D00C3672-D82C-4DFE-BCCD-A79E2C21C85D}" type="presOf" srcId="{7A2A076D-F916-45DC-9E1C-8631DA480B4D}" destId="{AB1BDB14-79A4-4513-B096-B4E5549C7CE1}" srcOrd="1" destOrd="0" presId="urn:microsoft.com/office/officeart/2009/3/layout/HorizontalOrganizationChart"/>
    <dgm:cxn modelId="{84BF0C61-8F33-49C6-8201-1B2AA351ABFD}" type="presOf" srcId="{9CD814B5-C808-40C8-BD20-E248028A853C}" destId="{48456444-E7A2-4BEF-B50B-58B43B2D7D5F}" srcOrd="0" destOrd="0" presId="urn:microsoft.com/office/officeart/2009/3/layout/HorizontalOrganizationChart"/>
    <dgm:cxn modelId="{3F886414-BCCD-43AC-AAB8-0A024763A438}" type="presOf" srcId="{BD65C879-A1E6-475C-BB04-D69CA7BEFF06}" destId="{A0622528-3F86-4C58-BCD7-1292A9EE7857}" srcOrd="1" destOrd="0" presId="urn:microsoft.com/office/officeart/2009/3/layout/HorizontalOrganizationChart"/>
    <dgm:cxn modelId="{374B6ADF-A1A7-4A91-8FC3-C106DEAA504B}" srcId="{853B5E0C-12A1-4EEB-B1C6-AF64C20540CA}" destId="{9AA8A54A-6C4A-4D79-BB20-A559141A301A}" srcOrd="2" destOrd="0" parTransId="{6DD46D20-6498-4546-B847-173F6F9DFA6F}" sibTransId="{178F83D6-006E-4E4C-AFC8-0340FACEAC04}"/>
    <dgm:cxn modelId="{99922ACC-228B-4B3F-8D01-59F622380928}" type="presOf" srcId="{6DD46D20-6498-4546-B847-173F6F9DFA6F}" destId="{23F12122-225A-4183-A024-C8F09280AD4C}" srcOrd="0" destOrd="0" presId="urn:microsoft.com/office/officeart/2009/3/layout/HorizontalOrganizationChart"/>
    <dgm:cxn modelId="{8A4457F3-EE0A-4095-89C0-F2E0B1140115}" srcId="{3B1A9FB9-3C34-4AED-AFB1-023FB5C0B88A}" destId="{5F7C1696-854C-4895-ACBD-9A8E8CC6BD81}" srcOrd="0" destOrd="0" parTransId="{14F589C4-A7A2-48D9-8BC8-C4F04E418F99}" sibTransId="{DA6DB913-0C14-4AC3-BFC5-86B2BBA1DE18}"/>
    <dgm:cxn modelId="{7B58B6A6-6EC4-4F6D-9C1A-793DAF2CC347}" srcId="{AEE46D20-3415-4459-B11D-33C148D92875}" destId="{3ADC2890-2F67-4DF9-B8D0-165A78D3B366}" srcOrd="0" destOrd="0" parTransId="{86705B54-49B0-4FE3-93F5-EE6D8B4BE301}" sibTransId="{DC6F181F-C61C-407B-B299-208AC881BE62}"/>
    <dgm:cxn modelId="{84314484-62CE-45B2-B0A9-397EA0B8678A}" type="presOf" srcId="{2DA7EAA9-9B9C-4D02-924A-75F70A937E44}" destId="{5F4F88B7-6C03-40B8-8536-1A3278B4C763}" srcOrd="1" destOrd="0" presId="urn:microsoft.com/office/officeart/2009/3/layout/HorizontalOrganizationChart"/>
    <dgm:cxn modelId="{BC6BAD19-372F-4CDB-AFE5-351898E48B44}" type="presOf" srcId="{9AA8A54A-6C4A-4D79-BB20-A559141A301A}" destId="{A77C8C50-2807-4F4F-ABC2-216ACE4032EA}" srcOrd="0" destOrd="0" presId="urn:microsoft.com/office/officeart/2009/3/layout/HorizontalOrganizationChart"/>
    <dgm:cxn modelId="{32BEA388-4ABE-4CCC-ACC5-63E2799A1408}" type="presOf" srcId="{927227D2-34BC-4027-A4AE-A8DA8153BF88}" destId="{D8248024-04B5-4C1D-93AB-C87CF9529F7B}" srcOrd="0" destOrd="0" presId="urn:microsoft.com/office/officeart/2009/3/layout/HorizontalOrganizationChart"/>
    <dgm:cxn modelId="{D14EDCF8-44C6-4945-AAF0-B1806918F078}" type="presOf" srcId="{E2B230BC-B49E-44C1-8821-F084E6FB767D}" destId="{3756DD41-74DB-4D38-99D0-3A561D61701B}" srcOrd="1" destOrd="0" presId="urn:microsoft.com/office/officeart/2009/3/layout/HorizontalOrganizationChart"/>
    <dgm:cxn modelId="{0B96EB9B-1F78-4328-AB42-90B0FAC61712}" type="presOf" srcId="{8165F947-8D79-4E78-B6B6-82D358D16919}" destId="{6AF869B3-4FA5-4B03-B0F8-450BAAE9F483}" srcOrd="1" destOrd="0" presId="urn:microsoft.com/office/officeart/2009/3/layout/HorizontalOrganizationChart"/>
    <dgm:cxn modelId="{37C5E745-121D-4B1F-B5BA-0FA244F8FB52}" type="presOf" srcId="{317BBCC7-ABF5-47C8-B320-2028ECD183DD}" destId="{7FCF83BD-E176-400C-84DE-6B87A2B9B7EC}" srcOrd="1" destOrd="0" presId="urn:microsoft.com/office/officeart/2009/3/layout/HorizontalOrganizationChart"/>
    <dgm:cxn modelId="{0E67F42E-33B8-489C-9297-D95ACEF0EC32}" type="presOf" srcId="{879DBCC2-71E5-426B-8D01-CB99E6C99C05}" destId="{EB4425EE-A0B0-4C06-839F-393CDC7E3550}" srcOrd="1" destOrd="0" presId="urn:microsoft.com/office/officeart/2009/3/layout/HorizontalOrganizationChart"/>
    <dgm:cxn modelId="{B0F0788D-83F5-4E0A-A14D-572275C441A0}" type="presOf" srcId="{5F7C1696-854C-4895-ACBD-9A8E8CC6BD81}" destId="{2BBBC134-DD4C-4645-9AB2-5AD5DA28B2A1}" srcOrd="1" destOrd="0" presId="urn:microsoft.com/office/officeart/2009/3/layout/HorizontalOrganizationChart"/>
    <dgm:cxn modelId="{8C1939E0-0605-4F2C-8AB7-40AD4B0985AA}" type="presOf" srcId="{EB128526-B475-4C90-88CB-91139617D2D6}" destId="{B6F0D52B-A02B-4ECF-BB54-B61DB0D30248}" srcOrd="0" destOrd="0" presId="urn:microsoft.com/office/officeart/2009/3/layout/HorizontalOrganizationChart"/>
    <dgm:cxn modelId="{199A3FE6-AFE2-4D5D-8DFB-0A68BB8E984F}" type="presOf" srcId="{77657A74-FB50-4B8C-A340-759DAEAD23C8}" destId="{BAAA32F0-1543-48A6-B1A9-C79E2AD7A472}" srcOrd="0" destOrd="0" presId="urn:microsoft.com/office/officeart/2009/3/layout/HorizontalOrganizationChart"/>
    <dgm:cxn modelId="{730805DD-5F15-4646-92A5-676EA993B7C3}" srcId="{67CA7958-CAF5-4002-BEDF-2750E53BA98C}" destId="{0F1BD6FD-138D-4A8C-B718-7367199F3F38}" srcOrd="0" destOrd="0" parTransId="{292A7991-9A9A-4D79-BA94-71AE62EE6A8F}" sibTransId="{699FE025-6BB5-4237-87B1-963D1860C6CE}"/>
    <dgm:cxn modelId="{8011DE2C-F556-4039-A8A4-B3BC99C8B5BF}" type="presOf" srcId="{279EE4A6-1E02-40DF-95F1-9A0D7E93A456}" destId="{33938280-E018-4BC5-99E2-66893B550CDD}" srcOrd="0" destOrd="0" presId="urn:microsoft.com/office/officeart/2009/3/layout/HorizontalOrganizationChart"/>
    <dgm:cxn modelId="{5EDD32B2-3756-4024-ACCA-E8F9EC8A3189}" srcId="{E2B230BC-B49E-44C1-8821-F084E6FB767D}" destId="{8165F947-8D79-4E78-B6B6-82D358D16919}" srcOrd="0" destOrd="0" parTransId="{EB128526-B475-4C90-88CB-91139617D2D6}" sibTransId="{71713515-DA60-406C-A911-517B8CDB2707}"/>
    <dgm:cxn modelId="{074CE0A3-BBF0-4DD2-96EC-C6CD2DCE72ED}" srcId="{853B5E0C-12A1-4EEB-B1C6-AF64C20540CA}" destId="{504078AC-E89F-48EE-8A2E-5791154A6CE4}" srcOrd="4" destOrd="0" parTransId="{7FF51EC8-F107-4C5B-ACD7-9DD46BF28798}" sibTransId="{070884E8-0FC6-429A-9EE4-0B3B73F2C812}"/>
    <dgm:cxn modelId="{DD1D63D7-3E04-46DC-BCA5-A760183E4F43}" type="presOf" srcId="{5017AB09-54E1-4D20-9AEA-2FDE9258E366}" destId="{1A22E4DF-1C97-4FE4-B660-BF5602A3ABC0}" srcOrd="0" destOrd="0" presId="urn:microsoft.com/office/officeart/2009/3/layout/HorizontalOrganizationChart"/>
    <dgm:cxn modelId="{E37E7A19-C6F7-4CD0-8F05-6E42EE6B7576}" srcId="{77657A74-FB50-4B8C-A340-759DAEAD23C8}" destId="{AEE46D20-3415-4459-B11D-33C148D92875}" srcOrd="1" destOrd="0" parTransId="{279EE4A6-1E02-40DF-95F1-9A0D7E93A456}" sibTransId="{2857CA2E-0866-4B90-98C1-1A9013419901}"/>
    <dgm:cxn modelId="{5E99F0BD-E572-4F2A-BF2F-5F32656A8218}" type="presOf" srcId="{67CA7958-CAF5-4002-BEDF-2750E53BA98C}" destId="{4F7FAB57-1695-419B-A33D-EE9298190435}" srcOrd="0" destOrd="0" presId="urn:microsoft.com/office/officeart/2009/3/layout/HorizontalOrganizationChart"/>
    <dgm:cxn modelId="{BD5C01C1-0C12-4EF9-9B73-6CF0C2C07E8B}" type="presOf" srcId="{FF1576B4-4552-448E-ADD5-97939F162397}" destId="{61C86901-9004-477F-B59A-2636E355BDAD}" srcOrd="0" destOrd="0" presId="urn:microsoft.com/office/officeart/2009/3/layout/HorizontalOrganizationChart"/>
    <dgm:cxn modelId="{2FD865EE-F38E-4E91-8EEF-2ECB895E7D8F}" type="presOf" srcId="{A4D66252-43B9-44FC-ACDD-D47D1A0FF696}" destId="{6BA076E9-9708-4E62-8AC1-2D0032B873CD}" srcOrd="0" destOrd="0" presId="urn:microsoft.com/office/officeart/2009/3/layout/HorizontalOrganizationChart"/>
    <dgm:cxn modelId="{A619B616-60BE-42F1-9CFF-83EC6BF2AABB}" type="presOf" srcId="{5CD1C8EC-40F6-4088-8042-5B19BF440C67}" destId="{1BC57B9B-2369-48CC-B5FE-08EA9267119B}" srcOrd="0" destOrd="0" presId="urn:microsoft.com/office/officeart/2009/3/layout/HorizontalOrganizationChart"/>
    <dgm:cxn modelId="{ED79FEF5-B081-4703-8DF2-DD93A9AC9C37}" type="presOf" srcId="{86705B54-49B0-4FE3-93F5-EE6D8B4BE301}" destId="{CC447734-7031-463D-AAF9-48DF05E52E4B}" srcOrd="0" destOrd="0" presId="urn:microsoft.com/office/officeart/2009/3/layout/HorizontalOrganizationChart"/>
    <dgm:cxn modelId="{18864F4F-27F3-40E1-AA3F-991D43F92C4A}" type="presOf" srcId="{A8AFB3F4-0965-495F-BA35-01D7B20AE5CE}" destId="{26907122-3FDB-4C85-80FD-699479AF329E}" srcOrd="0" destOrd="0" presId="urn:microsoft.com/office/officeart/2009/3/layout/HorizontalOrganizationChart"/>
    <dgm:cxn modelId="{EADB77FC-262E-4982-BFCA-2102BE8B4B28}" type="presOf" srcId="{504078AC-E89F-48EE-8A2E-5791154A6CE4}" destId="{6DE07A9E-3AC1-4070-8751-42236FE7A10B}" srcOrd="1" destOrd="0" presId="urn:microsoft.com/office/officeart/2009/3/layout/HorizontalOrganizationChart"/>
    <dgm:cxn modelId="{B9059F00-86BF-477B-B87E-1FCD62B0186F}" type="presOf" srcId="{C3BBEFE7-D486-458D-A0A9-79FDF9D2062C}" destId="{F8A7537A-845D-4778-BC3B-A5EEFD2CF842}" srcOrd="0" destOrd="0" presId="urn:microsoft.com/office/officeart/2009/3/layout/HorizontalOrganizationChart"/>
    <dgm:cxn modelId="{9DF5F239-47D8-4B1F-9165-DBCE02ACBEC9}" srcId="{77657A74-FB50-4B8C-A340-759DAEAD23C8}" destId="{E2B230BC-B49E-44C1-8821-F084E6FB767D}" srcOrd="2" destOrd="0" parTransId="{5017AB09-54E1-4D20-9AEA-2FDE9258E366}" sibTransId="{70C07C75-8D5E-4E53-B7D5-C7BF9B2E040E}"/>
    <dgm:cxn modelId="{C76A6009-2B07-4BA9-9CEB-A569E59C4DBE}" type="presOf" srcId="{7FF51EC8-F107-4C5B-ACD7-9DD46BF28798}" destId="{BDCF5000-2050-4990-A843-551EA30B7AAD}" srcOrd="0" destOrd="0" presId="urn:microsoft.com/office/officeart/2009/3/layout/HorizontalOrganizationChart"/>
    <dgm:cxn modelId="{F2C2D310-7C5A-4944-940A-3A402858AFE7}" type="presOf" srcId="{67CA7958-CAF5-4002-BEDF-2750E53BA98C}" destId="{F5461B78-26C1-43FA-ADD4-4D8C15427258}" srcOrd="1" destOrd="0" presId="urn:microsoft.com/office/officeart/2009/3/layout/HorizontalOrganizationChart"/>
    <dgm:cxn modelId="{4DE50A78-8576-4B66-ADE7-3466E3978BAE}" type="presOf" srcId="{06CCA9E4-AE09-4E3C-8B99-316DF2F722B7}" destId="{9F4DBBAB-F55F-45DB-90A4-A1EDC732096F}" srcOrd="0" destOrd="0" presId="urn:microsoft.com/office/officeart/2009/3/layout/HorizontalOrganizationChart"/>
    <dgm:cxn modelId="{AF39A96C-909E-4008-A70F-BE7F75476F92}" type="presOf" srcId="{2DA7EAA9-9B9C-4D02-924A-75F70A937E44}" destId="{7DEC9A6E-BE0E-4687-BB4A-7B19B1A392A0}" srcOrd="0" destOrd="0" presId="urn:microsoft.com/office/officeart/2009/3/layout/HorizontalOrganizationChart"/>
    <dgm:cxn modelId="{5F05919C-5974-4821-B97B-5C6437CA3C82}" type="presOf" srcId="{3B1A9FB9-3C34-4AED-AFB1-023FB5C0B88A}" destId="{07DDACB6-C29B-4C09-B34F-FBB7C469ECD8}" srcOrd="0" destOrd="0" presId="urn:microsoft.com/office/officeart/2009/3/layout/HorizontalOrganizationChart"/>
    <dgm:cxn modelId="{66122BFB-2088-4D63-A125-D3191EDCAF81}" type="presOf" srcId="{9AA8A54A-6C4A-4D79-BB20-A559141A301A}" destId="{D8488DFD-E517-42A7-99D5-5B1190257282}" srcOrd="1" destOrd="0" presId="urn:microsoft.com/office/officeart/2009/3/layout/HorizontalOrganizationChart"/>
    <dgm:cxn modelId="{3F437204-1B91-432B-A335-82D59BA21573}" type="presOf" srcId="{00AC0BBE-E6BB-4B03-9889-63FD28CCABA2}" destId="{1339CEB5-15E8-477F-811E-4E73EB0A9EB6}" srcOrd="0" destOrd="0" presId="urn:microsoft.com/office/officeart/2009/3/layout/HorizontalOrganizationChart"/>
    <dgm:cxn modelId="{4FB0FA6F-8496-42F1-A6CB-36F600FFE7D6}" type="presOf" srcId="{B5DCEC28-1664-4D10-90CE-F525B0D2C256}" destId="{C9B616EE-8566-4C6E-914F-94D191063C4A}" srcOrd="0" destOrd="0" presId="urn:microsoft.com/office/officeart/2009/3/layout/HorizontalOrganizationChart"/>
    <dgm:cxn modelId="{7F46D084-5FBE-409B-AE99-783BC5BF390D}" type="presOf" srcId="{0606C61F-6F8E-4B34-85FF-4E47A0907508}" destId="{B4EC76C4-D00D-4E99-83BF-3425D1033BA7}" srcOrd="0" destOrd="0" presId="urn:microsoft.com/office/officeart/2009/3/layout/HorizontalOrganizationChart"/>
    <dgm:cxn modelId="{462B03C4-2890-45DD-A46F-CDA6DBE13BCC}" type="presOf" srcId="{3ADC2890-2F67-4DF9-B8D0-165A78D3B366}" destId="{31C69C67-7400-4746-A81E-9B3EF760ABDE}" srcOrd="0" destOrd="0" presId="urn:microsoft.com/office/officeart/2009/3/layout/HorizontalOrganizationChart"/>
    <dgm:cxn modelId="{19CB6C77-5F52-4ABC-9D98-0DB3856E7F10}" type="presOf" srcId="{853B5E0C-12A1-4EEB-B1C6-AF64C20540CA}" destId="{92C545AA-750E-42AC-9AF1-914AE1E3600A}" srcOrd="1" destOrd="0" presId="urn:microsoft.com/office/officeart/2009/3/layout/HorizontalOrganizationChart"/>
    <dgm:cxn modelId="{38855EF4-DE14-4B2B-AF38-83FA5945EEAF}" type="presOf" srcId="{504078AC-E89F-48EE-8A2E-5791154A6CE4}" destId="{D57DFC8B-59EC-4703-A0F8-D2CB7B48AD85}" srcOrd="0" destOrd="0" presId="urn:microsoft.com/office/officeart/2009/3/layout/HorizontalOrganizationChart"/>
    <dgm:cxn modelId="{9FAA1ABB-4FCC-47BE-AEBC-E28770FA5A7B}" type="presOf" srcId="{F988BCED-1558-4AE5-991A-1DB7D7F2D5C0}" destId="{D8176B93-02C4-41FA-A04E-5A724888F9B9}" srcOrd="0" destOrd="0" presId="urn:microsoft.com/office/officeart/2009/3/layout/HorizontalOrganizationChart"/>
    <dgm:cxn modelId="{CDF0DB79-83E1-4338-AD50-B1ACBDCB1931}" type="presOf" srcId="{AEE46D20-3415-4459-B11D-33C148D92875}" destId="{12FDB8BF-56EE-4D0A-B0AF-214BE8C2FD9E}" srcOrd="1" destOrd="0" presId="urn:microsoft.com/office/officeart/2009/3/layout/HorizontalOrganizationChart"/>
    <dgm:cxn modelId="{A7C06226-DF78-4085-80F7-BBC0B5CA372A}" srcId="{9AA8A54A-6C4A-4D79-BB20-A559141A301A}" destId="{BD51B8EB-3A92-4979-B7DE-8AB8DCD23EE8}" srcOrd="0" destOrd="0" parTransId="{00AC0BBE-E6BB-4B03-9889-63FD28CCABA2}" sibTransId="{32368E75-0DC9-41FB-8631-CFF34E039D60}"/>
    <dgm:cxn modelId="{52AF7D00-4EAA-46FD-8687-D4944616DBDD}" srcId="{879DBCC2-71E5-426B-8D01-CB99E6C99C05}" destId="{B5DCEC28-1664-4D10-90CE-F525B0D2C256}" srcOrd="0" destOrd="0" parTransId="{C3BBEFE7-D486-458D-A0A9-79FDF9D2062C}" sibTransId="{B107FC16-1085-4E72-8533-887EAE575194}"/>
    <dgm:cxn modelId="{4EED31C6-794E-4796-967B-B2FCF44E0938}" type="presOf" srcId="{0F1BD6FD-138D-4A8C-B718-7367199F3F38}" destId="{E5A9253E-1D78-471A-921B-9ECA26DB971B}" srcOrd="1" destOrd="0" presId="urn:microsoft.com/office/officeart/2009/3/layout/HorizontalOrganizationChart"/>
    <dgm:cxn modelId="{98B3CE39-2228-46D0-9786-D239BA40F7CC}" srcId="{F988BCED-1558-4AE5-991A-1DB7D7F2D5C0}" destId="{3B1A9FB9-3C34-4AED-AFB1-023FB5C0B88A}" srcOrd="1" destOrd="0" parTransId="{23C4D88C-C43F-47A4-8D69-E862A978054D}" sibTransId="{DBE72396-971C-4504-8BDF-6DECEE857A46}"/>
    <dgm:cxn modelId="{35DA2B44-2AFD-4DC5-A4D4-838529F47A8B}" type="presOf" srcId="{2A797FB4-A260-42C4-99CE-0E31E51E6005}" destId="{BEE39A45-13B8-4BED-BE8A-1BA0FE3F5C17}" srcOrd="0" destOrd="0" presId="urn:microsoft.com/office/officeart/2009/3/layout/HorizontalOrganizationChart"/>
    <dgm:cxn modelId="{D7D7C1E4-9E80-4EC1-BBCC-000B57C93B1D}" type="presOf" srcId="{BBCDB425-20D8-41D8-8414-1FA3D5C61999}" destId="{05A6852F-2DD1-495A-AC9C-2193EA4235A6}" srcOrd="0" destOrd="0" presId="urn:microsoft.com/office/officeart/2009/3/layout/HorizontalOrganizationChart"/>
    <dgm:cxn modelId="{9EF9EEFF-DBA2-423D-9EA8-B7BA226A0338}" type="presOf" srcId="{86681F54-D8E8-403E-BC8A-659B2AF060AF}" destId="{A1C09FB0-F4A2-46CE-B586-27F6F75FD95B}" srcOrd="0" destOrd="0" presId="urn:microsoft.com/office/officeart/2009/3/layout/HorizontalOrganizationChart"/>
    <dgm:cxn modelId="{D3533641-BEE6-4FE7-A0AC-6DC3D3C8F90A}" type="presOf" srcId="{8165F947-8D79-4E78-B6B6-82D358D16919}" destId="{BE29346F-C7B5-45DB-B8E0-506AA70A9CD2}" srcOrd="0" destOrd="0" presId="urn:microsoft.com/office/officeart/2009/3/layout/HorizontalOrganizationChart"/>
    <dgm:cxn modelId="{E9BFC08D-0301-47CB-ACB4-9BC92A2275DF}" type="presOf" srcId="{5F7C1696-854C-4895-ACBD-9A8E8CC6BD81}" destId="{E21F7B7F-0837-4006-881A-32A340D6D9EC}" srcOrd="0" destOrd="0" presId="urn:microsoft.com/office/officeart/2009/3/layout/HorizontalOrganizationChart"/>
    <dgm:cxn modelId="{CBD157F4-07BC-48C7-B6B0-4B49CE682D14}" srcId="{8A5E0E91-13B8-42D6-946B-ED80CC80559E}" destId="{FF1576B4-4552-448E-ADD5-97939F162397}" srcOrd="0" destOrd="0" parTransId="{A4D66252-43B9-44FC-ACDD-D47D1A0FF696}" sibTransId="{6402B02C-4CAA-4A81-A368-33AA0AF46C05}"/>
    <dgm:cxn modelId="{8FB4751D-095A-4349-BBC4-4A8996F9ACB8}" srcId="{5F7C1696-854C-4895-ACBD-9A8E8CC6BD81}" destId="{317BBCC7-ABF5-47C8-B320-2028ECD183DD}" srcOrd="0" destOrd="0" parTransId="{A8AFB3F4-0965-495F-BA35-01D7B20AE5CE}" sibTransId="{0B5AC3DF-B341-4EA7-BC64-C21F65F3993E}"/>
    <dgm:cxn modelId="{D194767E-00B6-49A5-A004-1357F18CA738}" type="presOf" srcId="{317BBCC7-ABF5-47C8-B320-2028ECD183DD}" destId="{7DDD4F46-D4EF-4152-8155-4063C56EE81B}" srcOrd="0" destOrd="0" presId="urn:microsoft.com/office/officeart/2009/3/layout/HorizontalOrganizationChart"/>
    <dgm:cxn modelId="{66C70FB7-A301-485B-A0DA-236FAC758D9E}" type="presOf" srcId="{77657A74-FB50-4B8C-A340-759DAEAD23C8}" destId="{120FA89B-EB8A-4801-A7C0-FE4B0239FB47}" srcOrd="1" destOrd="0" presId="urn:microsoft.com/office/officeart/2009/3/layout/HorizontalOrganizationChart"/>
    <dgm:cxn modelId="{1BA082D3-B667-4EA5-A099-BD555B2ECD95}" type="presOf" srcId="{E1717750-19E2-4A76-9A5E-32D24B2E5864}" destId="{70D2B768-1EA3-4FF5-91F2-BF59F34E5489}" srcOrd="0" destOrd="0" presId="urn:microsoft.com/office/officeart/2009/3/layout/HorizontalOrganizationChart"/>
    <dgm:cxn modelId="{C5E3D7B1-F271-435E-B0D0-613715ACBA9A}" type="presOf" srcId="{7A2A076D-F916-45DC-9E1C-8631DA480B4D}" destId="{B22EC854-2F69-4F96-9ECF-A3A0C566772A}" srcOrd="0" destOrd="0" presId="urn:microsoft.com/office/officeart/2009/3/layout/HorizontalOrganizationChart"/>
    <dgm:cxn modelId="{BE171F9D-6F2D-496C-B6B3-2D8DE1518714}" type="presOf" srcId="{8A5E0E91-13B8-42D6-946B-ED80CC80559E}" destId="{33AFACB7-1FF3-4CD3-8142-B35FC8EFCD16}" srcOrd="0" destOrd="0" presId="urn:microsoft.com/office/officeart/2009/3/layout/HorizontalOrganizationChart"/>
    <dgm:cxn modelId="{7103CE91-D4EC-4458-93EB-19C59DBA9456}" type="presOf" srcId="{14F589C4-A7A2-48D9-8BC8-C4F04E418F99}" destId="{AA778BD9-B8D7-475E-B633-11138DE891C1}" srcOrd="0" destOrd="0" presId="urn:microsoft.com/office/officeart/2009/3/layout/HorizontalOrganizationChart"/>
    <dgm:cxn modelId="{F20370DD-E302-4302-9E55-55FFDFF3AE04}" type="presOf" srcId="{ED5DE7B4-C436-437B-AF17-D71A149538C8}" destId="{3FB38F5A-A098-4075-A770-9CF757C07E8A}" srcOrd="0" destOrd="0" presId="urn:microsoft.com/office/officeart/2009/3/layout/HorizontalOrganizationChart"/>
    <dgm:cxn modelId="{B9082E4C-87F8-4B90-A633-A3BD07E0A20D}" type="presOf" srcId="{BD51B8EB-3A92-4979-B7DE-8AB8DCD23EE8}" destId="{49A79ED9-0F75-41F7-BD5F-E8579BD2A277}" srcOrd="0" destOrd="0" presId="urn:microsoft.com/office/officeart/2009/3/layout/HorizontalOrganizationChart"/>
    <dgm:cxn modelId="{722179C6-1E31-4BE0-BE73-CA4F7A500F09}" srcId="{BBCDB425-20D8-41D8-8414-1FA3D5C61999}" destId="{86681F54-D8E8-403E-BC8A-659B2AF060AF}" srcOrd="0" destOrd="0" parTransId="{927227D2-34BC-4027-A4AE-A8DA8153BF88}" sibTransId="{185A30C2-465D-4EC3-828D-967FB779451B}"/>
    <dgm:cxn modelId="{D55CB196-374E-4F12-B0CB-A0C62376DE14}" type="presOf" srcId="{BD51B8EB-3A92-4979-B7DE-8AB8DCD23EE8}" destId="{6B1A02DC-F380-43E1-9DF6-4FF08E2D19B3}" srcOrd="1" destOrd="0" presId="urn:microsoft.com/office/officeart/2009/3/layout/HorizontalOrganizationChart"/>
    <dgm:cxn modelId="{4E71F34D-1827-43F5-AED2-EF09102C2899}" type="presOf" srcId="{23C4D88C-C43F-47A4-8D69-E862A978054D}" destId="{6F3BA5FF-8150-4AC9-9B72-58A2D053CAC2}" srcOrd="0" destOrd="0" presId="urn:microsoft.com/office/officeart/2009/3/layout/HorizontalOrganizationChart"/>
    <dgm:cxn modelId="{D5779FD7-670B-4583-804B-2DF87348F7CA}" type="presOf" srcId="{879DBCC2-71E5-426B-8D01-CB99E6C99C05}" destId="{5B03B2F4-2366-4CBD-A5A7-1BB46992A481}" srcOrd="0" destOrd="0" presId="urn:microsoft.com/office/officeart/2009/3/layout/HorizontalOrganizationChart"/>
    <dgm:cxn modelId="{B0DA2095-0EEA-4BE8-8ED8-166B5B61B80E}" type="presOf" srcId="{FF1576B4-4552-448E-ADD5-97939F162397}" destId="{D73EFC8A-CB79-48FB-BEC7-E6A9A72D9058}" srcOrd="1" destOrd="0" presId="urn:microsoft.com/office/officeart/2009/3/layout/HorizontalOrganizationChart"/>
    <dgm:cxn modelId="{C0FD6AC1-2FC0-46A3-9D0E-90DD7874D4D3}" type="presOf" srcId="{C147A7D2-CFA4-4F6B-955D-D614B1A82188}" destId="{D4EC6EE9-762F-48CA-BE18-07F608DAC2CB}" srcOrd="1" destOrd="0" presId="urn:microsoft.com/office/officeart/2009/3/layout/HorizontalOrganizationChart"/>
    <dgm:cxn modelId="{9FEB0887-821A-480D-B0EB-5842039BA9F6}" type="presOf" srcId="{AEE46D20-3415-4459-B11D-33C148D92875}" destId="{13184D51-6642-4B76-9CB1-3F1EFB955CCB}" srcOrd="0" destOrd="0" presId="urn:microsoft.com/office/officeart/2009/3/layout/HorizontalOrganizationChart"/>
    <dgm:cxn modelId="{66BB635A-28DB-4AEB-9C41-2BA88F18B74E}" type="presOf" srcId="{8A5E0E91-13B8-42D6-946B-ED80CC80559E}" destId="{BA44E7F0-FD9E-4705-A1E7-61CFCFD6D438}" srcOrd="1" destOrd="0" presId="urn:microsoft.com/office/officeart/2009/3/layout/HorizontalOrganizationChart"/>
    <dgm:cxn modelId="{67FF8133-A2AB-4608-A6C1-92B02C12CF52}" type="presOf" srcId="{86681F54-D8E8-403E-BC8A-659B2AF060AF}" destId="{02CB4696-5A87-43CC-BD7D-F4679FC5BAB3}" srcOrd="1" destOrd="0" presId="urn:microsoft.com/office/officeart/2009/3/layout/HorizontalOrganizationChart"/>
    <dgm:cxn modelId="{BAD56B2E-BF3B-4A9A-9078-152C868602C2}" type="presOf" srcId="{BD65C879-A1E6-475C-BB04-D69CA7BEFF06}" destId="{A6D250C8-7B5A-41F8-A9BD-192928C40F69}" srcOrd="0" destOrd="0" presId="urn:microsoft.com/office/officeart/2009/3/layout/HorizontalOrganizationChart"/>
    <dgm:cxn modelId="{0C2310D9-23B4-4F2A-A489-A726FD0203BB}" type="presParOf" srcId="{5797307B-582C-490F-9CC6-CA36471E30C2}" destId="{52C74147-F80C-4DC4-B913-FC11DB3EC894}" srcOrd="0" destOrd="0" presId="urn:microsoft.com/office/officeart/2009/3/layout/HorizontalOrganizationChart"/>
    <dgm:cxn modelId="{2CEC51B4-642E-417E-BE0B-A26E38D46DBB}" type="presParOf" srcId="{52C74147-F80C-4DC4-B913-FC11DB3EC894}" destId="{A72225AB-3F30-4150-B517-35D490668777}" srcOrd="0" destOrd="0" presId="urn:microsoft.com/office/officeart/2009/3/layout/HorizontalOrganizationChart"/>
    <dgm:cxn modelId="{E7A9B3D6-A80C-4069-88FE-845DAC17042F}" type="presParOf" srcId="{A72225AB-3F30-4150-B517-35D490668777}" destId="{D8176B93-02C4-41FA-A04E-5A724888F9B9}" srcOrd="0" destOrd="0" presId="urn:microsoft.com/office/officeart/2009/3/layout/HorizontalOrganizationChart"/>
    <dgm:cxn modelId="{CF568030-23F2-4E83-8BC0-210F1CF803B9}" type="presParOf" srcId="{A72225AB-3F30-4150-B517-35D490668777}" destId="{1C1C5F00-AB56-4E5D-B2F8-C1483D87C3D3}" srcOrd="1" destOrd="0" presId="urn:microsoft.com/office/officeart/2009/3/layout/HorizontalOrganizationChart"/>
    <dgm:cxn modelId="{3377A6A4-0D85-47B5-9C04-2E75D4AA8B85}" type="presParOf" srcId="{52C74147-F80C-4DC4-B913-FC11DB3EC894}" destId="{1F4A78DC-08EA-447F-8047-9759D253F8A3}" srcOrd="1" destOrd="0" presId="urn:microsoft.com/office/officeart/2009/3/layout/HorizontalOrganizationChart"/>
    <dgm:cxn modelId="{675C912D-3D35-4B68-AE20-8A8F4BBAD11B}" type="presParOf" srcId="{1F4A78DC-08EA-447F-8047-9759D253F8A3}" destId="{3FB38F5A-A098-4075-A770-9CF757C07E8A}" srcOrd="0" destOrd="0" presId="urn:microsoft.com/office/officeart/2009/3/layout/HorizontalOrganizationChart"/>
    <dgm:cxn modelId="{BE9A03F5-92BF-4DF8-81B2-F60F1B9987F9}" type="presParOf" srcId="{1F4A78DC-08EA-447F-8047-9759D253F8A3}" destId="{9BC1245D-E112-4962-9292-0D043284C732}" srcOrd="1" destOrd="0" presId="urn:microsoft.com/office/officeart/2009/3/layout/HorizontalOrganizationChart"/>
    <dgm:cxn modelId="{36830574-82E8-40B4-B0F3-D60B68589E18}" type="presParOf" srcId="{9BC1245D-E112-4962-9292-0D043284C732}" destId="{0FF46903-2610-4EF2-BF71-79F12F881A46}" srcOrd="0" destOrd="0" presId="urn:microsoft.com/office/officeart/2009/3/layout/HorizontalOrganizationChart"/>
    <dgm:cxn modelId="{B3363BAB-1BA0-4850-9FAF-42AD51BD13D0}" type="presParOf" srcId="{0FF46903-2610-4EF2-BF71-79F12F881A46}" destId="{5546DF39-E73E-4383-BAD5-1376918AC65E}" srcOrd="0" destOrd="0" presId="urn:microsoft.com/office/officeart/2009/3/layout/HorizontalOrganizationChart"/>
    <dgm:cxn modelId="{D71976D9-6FFE-4D0A-9BE6-4790B55BB2BB}" type="presParOf" srcId="{0FF46903-2610-4EF2-BF71-79F12F881A46}" destId="{92C545AA-750E-42AC-9AF1-914AE1E3600A}" srcOrd="1" destOrd="0" presId="urn:microsoft.com/office/officeart/2009/3/layout/HorizontalOrganizationChart"/>
    <dgm:cxn modelId="{02E4615D-E76C-4A60-BE6C-2E71596FA30F}" type="presParOf" srcId="{9BC1245D-E112-4962-9292-0D043284C732}" destId="{DDA2B2B1-C4EE-4C37-8DF5-68ADA757B9B5}" srcOrd="1" destOrd="0" presId="urn:microsoft.com/office/officeart/2009/3/layout/HorizontalOrganizationChart"/>
    <dgm:cxn modelId="{CB1DCDA6-0142-45C3-B7A9-ECA333D16EAF}" type="presParOf" srcId="{DDA2B2B1-C4EE-4C37-8DF5-68ADA757B9B5}" destId="{773AA1DE-89BB-4DD8-BE44-D297E73C1FE8}" srcOrd="0" destOrd="0" presId="urn:microsoft.com/office/officeart/2009/3/layout/HorizontalOrganizationChart"/>
    <dgm:cxn modelId="{B82312DF-3F22-4E2D-9D48-B699E4508D83}" type="presParOf" srcId="{DDA2B2B1-C4EE-4C37-8DF5-68ADA757B9B5}" destId="{CF6BA24D-6A60-4EB2-96AC-7E5955BF9720}" srcOrd="1" destOrd="0" presId="urn:microsoft.com/office/officeart/2009/3/layout/HorizontalOrganizationChart"/>
    <dgm:cxn modelId="{C5FACB48-748D-40C7-A48F-B8829772FB0C}" type="presParOf" srcId="{CF6BA24D-6A60-4EB2-96AC-7E5955BF9720}" destId="{5DF15B39-2E59-4E69-A97A-053A1FEB54BB}" srcOrd="0" destOrd="0" presId="urn:microsoft.com/office/officeart/2009/3/layout/HorizontalOrganizationChart"/>
    <dgm:cxn modelId="{82670714-ECD2-4F84-873B-5634AE7E48D6}" type="presParOf" srcId="{5DF15B39-2E59-4E69-A97A-053A1FEB54BB}" destId="{05A6852F-2DD1-495A-AC9C-2193EA4235A6}" srcOrd="0" destOrd="0" presId="urn:microsoft.com/office/officeart/2009/3/layout/HorizontalOrganizationChart"/>
    <dgm:cxn modelId="{2FC00C41-5983-4755-828D-CE3EAAD214E4}" type="presParOf" srcId="{5DF15B39-2E59-4E69-A97A-053A1FEB54BB}" destId="{14B46FFA-C1BF-4E47-AFCD-1978D25B423E}" srcOrd="1" destOrd="0" presId="urn:microsoft.com/office/officeart/2009/3/layout/HorizontalOrganizationChart"/>
    <dgm:cxn modelId="{42891748-D448-44D5-B244-092D2A33C8EE}" type="presParOf" srcId="{CF6BA24D-6A60-4EB2-96AC-7E5955BF9720}" destId="{BE239285-83E6-46F2-9D4F-2F91EB68AF61}" srcOrd="1" destOrd="0" presId="urn:microsoft.com/office/officeart/2009/3/layout/HorizontalOrganizationChart"/>
    <dgm:cxn modelId="{6074F045-7A0D-4887-8C51-1978C6299B67}" type="presParOf" srcId="{BE239285-83E6-46F2-9D4F-2F91EB68AF61}" destId="{D8248024-04B5-4C1D-93AB-C87CF9529F7B}" srcOrd="0" destOrd="0" presId="urn:microsoft.com/office/officeart/2009/3/layout/HorizontalOrganizationChart"/>
    <dgm:cxn modelId="{CC5EEDE1-BE93-4A08-991D-4EDA98AA0DA5}" type="presParOf" srcId="{BE239285-83E6-46F2-9D4F-2F91EB68AF61}" destId="{14BE93ED-8E42-4457-B7EE-142CE3945136}" srcOrd="1" destOrd="0" presId="urn:microsoft.com/office/officeart/2009/3/layout/HorizontalOrganizationChart"/>
    <dgm:cxn modelId="{F032CE71-DA47-40A5-B8EE-A210A956927F}" type="presParOf" srcId="{14BE93ED-8E42-4457-B7EE-142CE3945136}" destId="{B25009BA-E0E3-4593-BB0B-47011BE1C79E}" srcOrd="0" destOrd="0" presId="urn:microsoft.com/office/officeart/2009/3/layout/HorizontalOrganizationChart"/>
    <dgm:cxn modelId="{CEC6A2ED-7959-4451-BDF1-F3CEFF822567}" type="presParOf" srcId="{B25009BA-E0E3-4593-BB0B-47011BE1C79E}" destId="{A1C09FB0-F4A2-46CE-B586-27F6F75FD95B}" srcOrd="0" destOrd="0" presId="urn:microsoft.com/office/officeart/2009/3/layout/HorizontalOrganizationChart"/>
    <dgm:cxn modelId="{C256FE95-EAEB-4607-A704-213F29C39C07}" type="presParOf" srcId="{B25009BA-E0E3-4593-BB0B-47011BE1C79E}" destId="{02CB4696-5A87-43CC-BD7D-F4679FC5BAB3}" srcOrd="1" destOrd="0" presId="urn:microsoft.com/office/officeart/2009/3/layout/HorizontalOrganizationChart"/>
    <dgm:cxn modelId="{38A7F56B-585E-4FE6-A7A5-B84CC7D4E323}" type="presParOf" srcId="{14BE93ED-8E42-4457-B7EE-142CE3945136}" destId="{5C407ED8-9963-4155-AB22-DD2D3DC8986F}" srcOrd="1" destOrd="0" presId="urn:microsoft.com/office/officeart/2009/3/layout/HorizontalOrganizationChart"/>
    <dgm:cxn modelId="{7F4F6971-096F-4A83-9157-0D9DFF577995}" type="presParOf" srcId="{14BE93ED-8E42-4457-B7EE-142CE3945136}" destId="{0545EE27-5F5B-441D-9B49-C09270F76A81}" srcOrd="2" destOrd="0" presId="urn:microsoft.com/office/officeart/2009/3/layout/HorizontalOrganizationChart"/>
    <dgm:cxn modelId="{66F9B903-F316-4459-B92D-FA9FF80304DD}" type="presParOf" srcId="{CF6BA24D-6A60-4EB2-96AC-7E5955BF9720}" destId="{37427154-E8A2-487F-A90F-738EE88C3746}" srcOrd="2" destOrd="0" presId="urn:microsoft.com/office/officeart/2009/3/layout/HorizontalOrganizationChart"/>
    <dgm:cxn modelId="{15BED24C-91BE-464F-95FC-7F425170D667}" type="presParOf" srcId="{DDA2B2B1-C4EE-4C37-8DF5-68ADA757B9B5}" destId="{B4EC76C4-D00D-4E99-83BF-3425D1033BA7}" srcOrd="2" destOrd="0" presId="urn:microsoft.com/office/officeart/2009/3/layout/HorizontalOrganizationChart"/>
    <dgm:cxn modelId="{B405ED35-8840-4A70-9A16-C48094E735E6}" type="presParOf" srcId="{DDA2B2B1-C4EE-4C37-8DF5-68ADA757B9B5}" destId="{CB28C83E-F7D4-4FE0-AF54-6D961A585509}" srcOrd="3" destOrd="0" presId="urn:microsoft.com/office/officeart/2009/3/layout/HorizontalOrganizationChart"/>
    <dgm:cxn modelId="{4BB99B52-F922-47BC-B263-DB1119ACF240}" type="presParOf" srcId="{CB28C83E-F7D4-4FE0-AF54-6D961A585509}" destId="{B6883D3E-4156-4650-B9B7-DDE4D8973F44}" srcOrd="0" destOrd="0" presId="urn:microsoft.com/office/officeart/2009/3/layout/HorizontalOrganizationChart"/>
    <dgm:cxn modelId="{459C945F-5F63-4863-BF37-20581E89B4EF}" type="presParOf" srcId="{B6883D3E-4156-4650-B9B7-DDE4D8973F44}" destId="{4F7FAB57-1695-419B-A33D-EE9298190435}" srcOrd="0" destOrd="0" presId="urn:microsoft.com/office/officeart/2009/3/layout/HorizontalOrganizationChart"/>
    <dgm:cxn modelId="{24E8ADFA-1012-45A4-8C8A-61878DCD9F27}" type="presParOf" srcId="{B6883D3E-4156-4650-B9B7-DDE4D8973F44}" destId="{F5461B78-26C1-43FA-ADD4-4D8C15427258}" srcOrd="1" destOrd="0" presId="urn:microsoft.com/office/officeart/2009/3/layout/HorizontalOrganizationChart"/>
    <dgm:cxn modelId="{1889E27C-926A-4281-99E5-00FA9506EFD7}" type="presParOf" srcId="{CB28C83E-F7D4-4FE0-AF54-6D961A585509}" destId="{8BFA26B8-9B73-4804-A2AF-076FEB13C7E9}" srcOrd="1" destOrd="0" presId="urn:microsoft.com/office/officeart/2009/3/layout/HorizontalOrganizationChart"/>
    <dgm:cxn modelId="{FED9CBB1-68DD-4E1B-BC94-DFCEB215C038}" type="presParOf" srcId="{8BFA26B8-9B73-4804-A2AF-076FEB13C7E9}" destId="{567DFD7D-0D2E-4EFC-B4B6-9E01B1E1E012}" srcOrd="0" destOrd="0" presId="urn:microsoft.com/office/officeart/2009/3/layout/HorizontalOrganizationChart"/>
    <dgm:cxn modelId="{D036FD10-35B4-4FDB-9532-327F4E9DE736}" type="presParOf" srcId="{8BFA26B8-9B73-4804-A2AF-076FEB13C7E9}" destId="{E1586D50-C725-47F3-8AA3-81414CC2399A}" srcOrd="1" destOrd="0" presId="urn:microsoft.com/office/officeart/2009/3/layout/HorizontalOrganizationChart"/>
    <dgm:cxn modelId="{94237955-C01A-4D1A-AA7B-262F21D99183}" type="presParOf" srcId="{E1586D50-C725-47F3-8AA3-81414CC2399A}" destId="{34D3E857-1B5C-4225-B5FB-319762AF01A5}" srcOrd="0" destOrd="0" presId="urn:microsoft.com/office/officeart/2009/3/layout/HorizontalOrganizationChart"/>
    <dgm:cxn modelId="{AF6B3466-A586-4F55-BEC4-2C955851B46A}" type="presParOf" srcId="{34D3E857-1B5C-4225-B5FB-319762AF01A5}" destId="{A1ECF9BD-28EB-4F36-932B-34D938D84858}" srcOrd="0" destOrd="0" presId="urn:microsoft.com/office/officeart/2009/3/layout/HorizontalOrganizationChart"/>
    <dgm:cxn modelId="{18496EF7-9A2D-43E4-88F3-AB7F4AF2A097}" type="presParOf" srcId="{34D3E857-1B5C-4225-B5FB-319762AF01A5}" destId="{E5A9253E-1D78-471A-921B-9ECA26DB971B}" srcOrd="1" destOrd="0" presId="urn:microsoft.com/office/officeart/2009/3/layout/HorizontalOrganizationChart"/>
    <dgm:cxn modelId="{FFCAF906-54EE-49A4-BF12-D0F12FC8CED6}" type="presParOf" srcId="{E1586D50-C725-47F3-8AA3-81414CC2399A}" destId="{2E85CE88-B4F3-4803-9564-44FF03022691}" srcOrd="1" destOrd="0" presId="urn:microsoft.com/office/officeart/2009/3/layout/HorizontalOrganizationChart"/>
    <dgm:cxn modelId="{14D5A196-FD73-44DA-9C65-143FEB75F81E}" type="presParOf" srcId="{E1586D50-C725-47F3-8AA3-81414CC2399A}" destId="{92925D47-F8E5-412A-9D36-4F4377A78F17}" srcOrd="2" destOrd="0" presId="urn:microsoft.com/office/officeart/2009/3/layout/HorizontalOrganizationChart"/>
    <dgm:cxn modelId="{9C430750-4CC4-47EE-88B9-1D4909E428F1}" type="presParOf" srcId="{CB28C83E-F7D4-4FE0-AF54-6D961A585509}" destId="{33FA134E-7348-4580-AB4E-486182CBA611}" srcOrd="2" destOrd="0" presId="urn:microsoft.com/office/officeart/2009/3/layout/HorizontalOrganizationChart"/>
    <dgm:cxn modelId="{8CD24515-FB59-417B-9B62-EE7CF137F3F5}" type="presParOf" srcId="{DDA2B2B1-C4EE-4C37-8DF5-68ADA757B9B5}" destId="{23F12122-225A-4183-A024-C8F09280AD4C}" srcOrd="4" destOrd="0" presId="urn:microsoft.com/office/officeart/2009/3/layout/HorizontalOrganizationChart"/>
    <dgm:cxn modelId="{77AF2124-B976-4749-8603-3830BED53DD2}" type="presParOf" srcId="{DDA2B2B1-C4EE-4C37-8DF5-68ADA757B9B5}" destId="{09DD7E50-59A7-46CC-AA2E-712C6194808D}" srcOrd="5" destOrd="0" presId="urn:microsoft.com/office/officeart/2009/3/layout/HorizontalOrganizationChart"/>
    <dgm:cxn modelId="{75CAAD7E-E017-4F61-A18A-DC99220BA6E9}" type="presParOf" srcId="{09DD7E50-59A7-46CC-AA2E-712C6194808D}" destId="{C64527D1-5848-4FA4-B2DB-9112F0A53B40}" srcOrd="0" destOrd="0" presId="urn:microsoft.com/office/officeart/2009/3/layout/HorizontalOrganizationChart"/>
    <dgm:cxn modelId="{AB6D5525-2287-4F32-A68A-FA975C770E09}" type="presParOf" srcId="{C64527D1-5848-4FA4-B2DB-9112F0A53B40}" destId="{A77C8C50-2807-4F4F-ABC2-216ACE4032EA}" srcOrd="0" destOrd="0" presId="urn:microsoft.com/office/officeart/2009/3/layout/HorizontalOrganizationChart"/>
    <dgm:cxn modelId="{912A090D-C15B-42A6-BFB6-B7033A734982}" type="presParOf" srcId="{C64527D1-5848-4FA4-B2DB-9112F0A53B40}" destId="{D8488DFD-E517-42A7-99D5-5B1190257282}" srcOrd="1" destOrd="0" presId="urn:microsoft.com/office/officeart/2009/3/layout/HorizontalOrganizationChart"/>
    <dgm:cxn modelId="{05AC11D3-88B3-47FD-B494-F89A88F70DAC}" type="presParOf" srcId="{09DD7E50-59A7-46CC-AA2E-712C6194808D}" destId="{796E5FDD-2868-40B4-8360-0F08636F0BE0}" srcOrd="1" destOrd="0" presId="urn:microsoft.com/office/officeart/2009/3/layout/HorizontalOrganizationChart"/>
    <dgm:cxn modelId="{4F9D533F-D09C-4FDC-BBA3-0746E49FE6C6}" type="presParOf" srcId="{796E5FDD-2868-40B4-8360-0F08636F0BE0}" destId="{1339CEB5-15E8-477F-811E-4E73EB0A9EB6}" srcOrd="0" destOrd="0" presId="urn:microsoft.com/office/officeart/2009/3/layout/HorizontalOrganizationChart"/>
    <dgm:cxn modelId="{4EADE216-1623-478D-8D4C-C38AC24D2320}" type="presParOf" srcId="{796E5FDD-2868-40B4-8360-0F08636F0BE0}" destId="{40429100-E9D3-4975-9A24-EAF9BEFE5909}" srcOrd="1" destOrd="0" presId="urn:microsoft.com/office/officeart/2009/3/layout/HorizontalOrganizationChart"/>
    <dgm:cxn modelId="{A1E5AEC7-BEBB-463A-A3CE-8630EEECCC92}" type="presParOf" srcId="{40429100-E9D3-4975-9A24-EAF9BEFE5909}" destId="{875FAD10-FDC7-4AEA-9E46-C392C40D9559}" srcOrd="0" destOrd="0" presId="urn:microsoft.com/office/officeart/2009/3/layout/HorizontalOrganizationChart"/>
    <dgm:cxn modelId="{54C6F8DB-22E2-45C8-8B2B-ADDEC8EEA280}" type="presParOf" srcId="{875FAD10-FDC7-4AEA-9E46-C392C40D9559}" destId="{49A79ED9-0F75-41F7-BD5F-E8579BD2A277}" srcOrd="0" destOrd="0" presId="urn:microsoft.com/office/officeart/2009/3/layout/HorizontalOrganizationChart"/>
    <dgm:cxn modelId="{644EE618-8CA1-4CD1-A7AF-3A71F8E1E62C}" type="presParOf" srcId="{875FAD10-FDC7-4AEA-9E46-C392C40D9559}" destId="{6B1A02DC-F380-43E1-9DF6-4FF08E2D19B3}" srcOrd="1" destOrd="0" presId="urn:microsoft.com/office/officeart/2009/3/layout/HorizontalOrganizationChart"/>
    <dgm:cxn modelId="{42A00741-C979-4D76-9E3E-F3300937272F}" type="presParOf" srcId="{40429100-E9D3-4975-9A24-EAF9BEFE5909}" destId="{CD46A204-F4BF-40F7-9828-B09C537B7187}" srcOrd="1" destOrd="0" presId="urn:microsoft.com/office/officeart/2009/3/layout/HorizontalOrganizationChart"/>
    <dgm:cxn modelId="{0A5CD55D-5D41-4947-AEB4-C0C03850D44E}" type="presParOf" srcId="{40429100-E9D3-4975-9A24-EAF9BEFE5909}" destId="{0578959A-CA3B-4D58-B0F0-59B7FC80B082}" srcOrd="2" destOrd="0" presId="urn:microsoft.com/office/officeart/2009/3/layout/HorizontalOrganizationChart"/>
    <dgm:cxn modelId="{1C0A5E68-2E16-4284-8614-D21C4B3CB756}" type="presParOf" srcId="{09DD7E50-59A7-46CC-AA2E-712C6194808D}" destId="{A849209B-A0F8-4367-BD32-D7C10998D968}" srcOrd="2" destOrd="0" presId="urn:microsoft.com/office/officeart/2009/3/layout/HorizontalOrganizationChart"/>
    <dgm:cxn modelId="{77452F46-9BE9-4DDE-B3DE-710E02D1662B}" type="presParOf" srcId="{DDA2B2B1-C4EE-4C37-8DF5-68ADA757B9B5}" destId="{9973075A-7FED-4502-908A-1F7AA4473A6C}" srcOrd="6" destOrd="0" presId="urn:microsoft.com/office/officeart/2009/3/layout/HorizontalOrganizationChart"/>
    <dgm:cxn modelId="{66CFC5BF-44C4-44E1-9C0B-CD2A40E55FFD}" type="presParOf" srcId="{DDA2B2B1-C4EE-4C37-8DF5-68ADA757B9B5}" destId="{D3F160EA-EB7A-4A41-8707-27F069156DA2}" srcOrd="7" destOrd="0" presId="urn:microsoft.com/office/officeart/2009/3/layout/HorizontalOrganizationChart"/>
    <dgm:cxn modelId="{E7691220-BF11-4B05-ACF0-5EEB98CAC915}" type="presParOf" srcId="{D3F160EA-EB7A-4A41-8707-27F069156DA2}" destId="{4884B409-D865-487F-AD42-20D213DE2FC8}" srcOrd="0" destOrd="0" presId="urn:microsoft.com/office/officeart/2009/3/layout/HorizontalOrganizationChart"/>
    <dgm:cxn modelId="{35008E7C-DB31-42D7-8F5E-5FC15B4F200D}" type="presParOf" srcId="{4884B409-D865-487F-AD42-20D213DE2FC8}" destId="{5B03B2F4-2366-4CBD-A5A7-1BB46992A481}" srcOrd="0" destOrd="0" presId="urn:microsoft.com/office/officeart/2009/3/layout/HorizontalOrganizationChart"/>
    <dgm:cxn modelId="{4E41F00D-3B78-49DC-B987-2F019DA973F4}" type="presParOf" srcId="{4884B409-D865-487F-AD42-20D213DE2FC8}" destId="{EB4425EE-A0B0-4C06-839F-393CDC7E3550}" srcOrd="1" destOrd="0" presId="urn:microsoft.com/office/officeart/2009/3/layout/HorizontalOrganizationChart"/>
    <dgm:cxn modelId="{B47DE63C-3AF5-4D4F-A398-C1EE59CF3D4F}" type="presParOf" srcId="{D3F160EA-EB7A-4A41-8707-27F069156DA2}" destId="{81603A9D-9EE9-4DF1-AADA-D04E32593B1A}" srcOrd="1" destOrd="0" presId="urn:microsoft.com/office/officeart/2009/3/layout/HorizontalOrganizationChart"/>
    <dgm:cxn modelId="{597B5456-4E5D-418E-B3C3-75DE2D2243E0}" type="presParOf" srcId="{81603A9D-9EE9-4DF1-AADA-D04E32593B1A}" destId="{F8A7537A-845D-4778-BC3B-A5EEFD2CF842}" srcOrd="0" destOrd="0" presId="urn:microsoft.com/office/officeart/2009/3/layout/HorizontalOrganizationChart"/>
    <dgm:cxn modelId="{D9C5D39E-6451-48B8-B9C0-ECD90A497AB9}" type="presParOf" srcId="{81603A9D-9EE9-4DF1-AADA-D04E32593B1A}" destId="{1A430DD1-6CD5-4E3D-AE89-6E088478D357}" srcOrd="1" destOrd="0" presId="urn:microsoft.com/office/officeart/2009/3/layout/HorizontalOrganizationChart"/>
    <dgm:cxn modelId="{AD4F08F9-F052-4ECC-A9E3-BF5F96AE2E36}" type="presParOf" srcId="{1A430DD1-6CD5-4E3D-AE89-6E088478D357}" destId="{0442B15A-22B3-4245-9642-E18F85ABF3F6}" srcOrd="0" destOrd="0" presId="urn:microsoft.com/office/officeart/2009/3/layout/HorizontalOrganizationChart"/>
    <dgm:cxn modelId="{47E750CF-EF9E-4427-BFC7-0AF8098D3AB7}" type="presParOf" srcId="{0442B15A-22B3-4245-9642-E18F85ABF3F6}" destId="{C9B616EE-8566-4C6E-914F-94D191063C4A}" srcOrd="0" destOrd="0" presId="urn:microsoft.com/office/officeart/2009/3/layout/HorizontalOrganizationChart"/>
    <dgm:cxn modelId="{4829C2E5-F656-4F3B-84AE-D4739E73D2BC}" type="presParOf" srcId="{0442B15A-22B3-4245-9642-E18F85ABF3F6}" destId="{86184ADE-B82E-4F77-A9E6-6F8FFBB46E3D}" srcOrd="1" destOrd="0" presId="urn:microsoft.com/office/officeart/2009/3/layout/HorizontalOrganizationChart"/>
    <dgm:cxn modelId="{4424F50D-0D92-42D5-903A-AEB693DBEA5B}" type="presParOf" srcId="{1A430DD1-6CD5-4E3D-AE89-6E088478D357}" destId="{3BBEE035-8042-4B31-9940-6817EF9EC7B8}" srcOrd="1" destOrd="0" presId="urn:microsoft.com/office/officeart/2009/3/layout/HorizontalOrganizationChart"/>
    <dgm:cxn modelId="{E57CEA80-ECE2-4A4E-AFF7-FFB92CE9D51B}" type="presParOf" srcId="{1A430DD1-6CD5-4E3D-AE89-6E088478D357}" destId="{640366C8-DEAD-46C7-9A8B-117868FEFFCD}" srcOrd="2" destOrd="0" presId="urn:microsoft.com/office/officeart/2009/3/layout/HorizontalOrganizationChart"/>
    <dgm:cxn modelId="{93E8E15F-9EE6-45D2-85DD-AA3068F011F6}" type="presParOf" srcId="{D3F160EA-EB7A-4A41-8707-27F069156DA2}" destId="{C9573E0C-25AE-41E7-800E-EE5D268A40A3}" srcOrd="2" destOrd="0" presId="urn:microsoft.com/office/officeart/2009/3/layout/HorizontalOrganizationChart"/>
    <dgm:cxn modelId="{D4424BCA-94E9-4584-A9DA-7FA98D7CD990}" type="presParOf" srcId="{DDA2B2B1-C4EE-4C37-8DF5-68ADA757B9B5}" destId="{BDCF5000-2050-4990-A843-551EA30B7AAD}" srcOrd="8" destOrd="0" presId="urn:microsoft.com/office/officeart/2009/3/layout/HorizontalOrganizationChart"/>
    <dgm:cxn modelId="{7DECF027-F2BC-432D-AE4D-A2E8C43ABB9F}" type="presParOf" srcId="{DDA2B2B1-C4EE-4C37-8DF5-68ADA757B9B5}" destId="{503D77FF-B417-4287-BF54-7F1E032C1102}" srcOrd="9" destOrd="0" presId="urn:microsoft.com/office/officeart/2009/3/layout/HorizontalOrganizationChart"/>
    <dgm:cxn modelId="{65E023F2-1240-444F-9723-66AA58C52432}" type="presParOf" srcId="{503D77FF-B417-4287-BF54-7F1E032C1102}" destId="{BA982A72-D8A4-43A1-A1FE-A326840B31BA}" srcOrd="0" destOrd="0" presId="urn:microsoft.com/office/officeart/2009/3/layout/HorizontalOrganizationChart"/>
    <dgm:cxn modelId="{CF71A3CB-5D3A-4B95-9F36-D8FBDA6D9A62}" type="presParOf" srcId="{BA982A72-D8A4-43A1-A1FE-A326840B31BA}" destId="{D57DFC8B-59EC-4703-A0F8-D2CB7B48AD85}" srcOrd="0" destOrd="0" presId="urn:microsoft.com/office/officeart/2009/3/layout/HorizontalOrganizationChart"/>
    <dgm:cxn modelId="{2223136C-6319-4718-8FC6-232A350E75BD}" type="presParOf" srcId="{BA982A72-D8A4-43A1-A1FE-A326840B31BA}" destId="{6DE07A9E-3AC1-4070-8751-42236FE7A10B}" srcOrd="1" destOrd="0" presId="urn:microsoft.com/office/officeart/2009/3/layout/HorizontalOrganizationChart"/>
    <dgm:cxn modelId="{AB3DE22E-A105-4C7F-934E-7AEA1A566B15}" type="presParOf" srcId="{503D77FF-B417-4287-BF54-7F1E032C1102}" destId="{DEAB5AC3-58AB-4372-8855-305B60349B6E}" srcOrd="1" destOrd="0" presId="urn:microsoft.com/office/officeart/2009/3/layout/HorizontalOrganizationChart"/>
    <dgm:cxn modelId="{28031055-F635-420C-8CC1-014431CDC5D2}" type="presParOf" srcId="{DEAB5AC3-58AB-4372-8855-305B60349B6E}" destId="{A96E1A64-A23E-49FF-9866-0CBF1AE5B904}" srcOrd="0" destOrd="0" presId="urn:microsoft.com/office/officeart/2009/3/layout/HorizontalOrganizationChart"/>
    <dgm:cxn modelId="{C8F67CCD-F238-46E7-B1C9-61B82D3A288C}" type="presParOf" srcId="{DEAB5AC3-58AB-4372-8855-305B60349B6E}" destId="{4EADBE83-F85F-4FBB-9CA6-5476009038E4}" srcOrd="1" destOrd="0" presId="urn:microsoft.com/office/officeart/2009/3/layout/HorizontalOrganizationChart"/>
    <dgm:cxn modelId="{2FB224D1-25DA-49D8-A810-5764A01B7C15}" type="presParOf" srcId="{4EADBE83-F85F-4FBB-9CA6-5476009038E4}" destId="{BDC29100-EEF5-487D-93FB-3C28258D299C}" srcOrd="0" destOrd="0" presId="urn:microsoft.com/office/officeart/2009/3/layout/HorizontalOrganizationChart"/>
    <dgm:cxn modelId="{F260FE8D-0EF3-448C-96AE-131CC66EE3D9}" type="presParOf" srcId="{BDC29100-EEF5-487D-93FB-3C28258D299C}" destId="{A6D250C8-7B5A-41F8-A9BD-192928C40F69}" srcOrd="0" destOrd="0" presId="urn:microsoft.com/office/officeart/2009/3/layout/HorizontalOrganizationChart"/>
    <dgm:cxn modelId="{630BBBF3-8CCD-41EF-9C86-57DBFC2EC018}" type="presParOf" srcId="{BDC29100-EEF5-487D-93FB-3C28258D299C}" destId="{A0622528-3F86-4C58-BCD7-1292A9EE7857}" srcOrd="1" destOrd="0" presId="urn:microsoft.com/office/officeart/2009/3/layout/HorizontalOrganizationChart"/>
    <dgm:cxn modelId="{E9199114-22AC-474A-AD46-564E8A995FA4}" type="presParOf" srcId="{4EADBE83-F85F-4FBB-9CA6-5476009038E4}" destId="{697C1171-58AE-4128-B2B4-2CD2FC017198}" srcOrd="1" destOrd="0" presId="urn:microsoft.com/office/officeart/2009/3/layout/HorizontalOrganizationChart"/>
    <dgm:cxn modelId="{7DD922C1-6D51-496B-BAA6-CB2399473A21}" type="presParOf" srcId="{4EADBE83-F85F-4FBB-9CA6-5476009038E4}" destId="{496113E2-6A87-45E0-8528-5C51BE48DC07}" srcOrd="2" destOrd="0" presId="urn:microsoft.com/office/officeart/2009/3/layout/HorizontalOrganizationChart"/>
    <dgm:cxn modelId="{3C75A86D-6F91-406A-987E-640F97333923}" type="presParOf" srcId="{503D77FF-B417-4287-BF54-7F1E032C1102}" destId="{D2DA5AC9-D156-4917-BD99-B2BDB8817220}" srcOrd="2" destOrd="0" presId="urn:microsoft.com/office/officeart/2009/3/layout/HorizontalOrganizationChart"/>
    <dgm:cxn modelId="{C88637F8-7DDC-49DE-BD02-E8BC30BD3D27}" type="presParOf" srcId="{DDA2B2B1-C4EE-4C37-8DF5-68ADA757B9B5}" destId="{48456444-E7A2-4BEF-B50B-58B43B2D7D5F}" srcOrd="10" destOrd="0" presId="urn:microsoft.com/office/officeart/2009/3/layout/HorizontalOrganizationChart"/>
    <dgm:cxn modelId="{CD93EB53-61D6-458F-A540-5D678010466A}" type="presParOf" srcId="{DDA2B2B1-C4EE-4C37-8DF5-68ADA757B9B5}" destId="{D7843B92-C011-4215-958C-AFCBF8218D0F}" srcOrd="11" destOrd="0" presId="urn:microsoft.com/office/officeart/2009/3/layout/HorizontalOrganizationChart"/>
    <dgm:cxn modelId="{937D762E-4803-4717-9E0E-255E8D7A87E6}" type="presParOf" srcId="{D7843B92-C011-4215-958C-AFCBF8218D0F}" destId="{07EC4EA1-D615-478F-9268-51275938B236}" srcOrd="0" destOrd="0" presId="urn:microsoft.com/office/officeart/2009/3/layout/HorizontalOrganizationChart"/>
    <dgm:cxn modelId="{AA702626-476F-4997-9DBA-499151E3DDF3}" type="presParOf" srcId="{07EC4EA1-D615-478F-9268-51275938B236}" destId="{7DEC9A6E-BE0E-4687-BB4A-7B19B1A392A0}" srcOrd="0" destOrd="0" presId="urn:microsoft.com/office/officeart/2009/3/layout/HorizontalOrganizationChart"/>
    <dgm:cxn modelId="{0F2EA5F6-874F-4D62-9826-AF6278E95FEA}" type="presParOf" srcId="{07EC4EA1-D615-478F-9268-51275938B236}" destId="{5F4F88B7-6C03-40B8-8536-1A3278B4C763}" srcOrd="1" destOrd="0" presId="urn:microsoft.com/office/officeart/2009/3/layout/HorizontalOrganizationChart"/>
    <dgm:cxn modelId="{D108DEDC-9090-4079-A6B0-E0867A538A3D}" type="presParOf" srcId="{D7843B92-C011-4215-958C-AFCBF8218D0F}" destId="{C375E858-5EA6-47BF-BA41-085F6B2D18B3}" srcOrd="1" destOrd="0" presId="urn:microsoft.com/office/officeart/2009/3/layout/HorizontalOrganizationChart"/>
    <dgm:cxn modelId="{B4D1792F-BC60-4B7B-AFF3-3798D10FBE95}" type="presParOf" srcId="{C375E858-5EA6-47BF-BA41-085F6B2D18B3}" destId="{50D1F1EC-5465-4FEF-8F65-F695B11D6828}" srcOrd="0" destOrd="0" presId="urn:microsoft.com/office/officeart/2009/3/layout/HorizontalOrganizationChart"/>
    <dgm:cxn modelId="{43FE18B8-D345-4A36-8831-C035519C9178}" type="presParOf" srcId="{C375E858-5EA6-47BF-BA41-085F6B2D18B3}" destId="{FEFB61E1-D28B-4C9B-BC8D-9B8BE42FD8FB}" srcOrd="1" destOrd="0" presId="urn:microsoft.com/office/officeart/2009/3/layout/HorizontalOrganizationChart"/>
    <dgm:cxn modelId="{C5F1DE2C-4913-499F-A6B5-907539E6299E}" type="presParOf" srcId="{FEFB61E1-D28B-4C9B-BC8D-9B8BE42FD8FB}" destId="{A451892E-AEC5-42C1-8617-B1292ED4042D}" srcOrd="0" destOrd="0" presId="urn:microsoft.com/office/officeart/2009/3/layout/HorizontalOrganizationChart"/>
    <dgm:cxn modelId="{DAAB4B57-2B84-402F-9F19-37112A26487D}" type="presParOf" srcId="{A451892E-AEC5-42C1-8617-B1292ED4042D}" destId="{B22EC854-2F69-4F96-9ECF-A3A0C566772A}" srcOrd="0" destOrd="0" presId="urn:microsoft.com/office/officeart/2009/3/layout/HorizontalOrganizationChart"/>
    <dgm:cxn modelId="{30A8B1BB-0CBA-4D43-957A-BC2E104B5953}" type="presParOf" srcId="{A451892E-AEC5-42C1-8617-B1292ED4042D}" destId="{AB1BDB14-79A4-4513-B096-B4E5549C7CE1}" srcOrd="1" destOrd="0" presId="urn:microsoft.com/office/officeart/2009/3/layout/HorizontalOrganizationChart"/>
    <dgm:cxn modelId="{800CC4AB-61A2-4B9B-A999-BEA19456B1AD}" type="presParOf" srcId="{FEFB61E1-D28B-4C9B-BC8D-9B8BE42FD8FB}" destId="{FCD45F1D-82E3-4559-BB95-79B6DB6919FA}" srcOrd="1" destOrd="0" presId="urn:microsoft.com/office/officeart/2009/3/layout/HorizontalOrganizationChart"/>
    <dgm:cxn modelId="{C4F117C8-3CE6-4B8A-8BB7-92981528516B}" type="presParOf" srcId="{FEFB61E1-D28B-4C9B-BC8D-9B8BE42FD8FB}" destId="{DC920EE5-86F9-4E18-805D-AF8AF7956481}" srcOrd="2" destOrd="0" presId="urn:microsoft.com/office/officeart/2009/3/layout/HorizontalOrganizationChart"/>
    <dgm:cxn modelId="{28272437-7238-4384-A7BB-AF12FB32AF45}" type="presParOf" srcId="{D7843B92-C011-4215-958C-AFCBF8218D0F}" destId="{5192CD48-F4CE-4537-89CE-B0E8EA64DB6A}" srcOrd="2" destOrd="0" presId="urn:microsoft.com/office/officeart/2009/3/layout/HorizontalOrganizationChart"/>
    <dgm:cxn modelId="{2D8610D2-FAB6-4B01-8A38-D8A698AA0C94}" type="presParOf" srcId="{9BC1245D-E112-4962-9292-0D043284C732}" destId="{F632CCF4-3892-4E8E-A573-BB1D10CD2571}" srcOrd="2" destOrd="0" presId="urn:microsoft.com/office/officeart/2009/3/layout/HorizontalOrganizationChart"/>
    <dgm:cxn modelId="{AD0FF669-9A58-43E5-9701-56145264D7DE}" type="presParOf" srcId="{1F4A78DC-08EA-447F-8047-9759D253F8A3}" destId="{6F3BA5FF-8150-4AC9-9B72-58A2D053CAC2}" srcOrd="2" destOrd="0" presId="urn:microsoft.com/office/officeart/2009/3/layout/HorizontalOrganizationChart"/>
    <dgm:cxn modelId="{106B47F2-BF19-439F-9082-EE55FBEA9EB5}" type="presParOf" srcId="{1F4A78DC-08EA-447F-8047-9759D253F8A3}" destId="{04177B2C-A26E-4AE1-A2D9-A3AA92418FBD}" srcOrd="3" destOrd="0" presId="urn:microsoft.com/office/officeart/2009/3/layout/HorizontalOrganizationChart"/>
    <dgm:cxn modelId="{59E44467-4014-411F-A5FC-68BDE8907B39}" type="presParOf" srcId="{04177B2C-A26E-4AE1-A2D9-A3AA92418FBD}" destId="{3C57DB66-7446-473C-B9B7-3D7412D49167}" srcOrd="0" destOrd="0" presId="urn:microsoft.com/office/officeart/2009/3/layout/HorizontalOrganizationChart"/>
    <dgm:cxn modelId="{62A9AB05-3286-4B56-8A10-7E6D0B97547E}" type="presParOf" srcId="{3C57DB66-7446-473C-B9B7-3D7412D49167}" destId="{07DDACB6-C29B-4C09-B34F-FBB7C469ECD8}" srcOrd="0" destOrd="0" presId="urn:microsoft.com/office/officeart/2009/3/layout/HorizontalOrganizationChart"/>
    <dgm:cxn modelId="{12ED6355-7136-410E-B81D-FEB60D587643}" type="presParOf" srcId="{3C57DB66-7446-473C-B9B7-3D7412D49167}" destId="{75A5DE3B-5640-49BC-8D94-3425139E5FE6}" srcOrd="1" destOrd="0" presId="urn:microsoft.com/office/officeart/2009/3/layout/HorizontalOrganizationChart"/>
    <dgm:cxn modelId="{10658CE4-C5F9-4DB0-96B7-81F1365A8CA9}" type="presParOf" srcId="{04177B2C-A26E-4AE1-A2D9-A3AA92418FBD}" destId="{348CE963-6F72-4EB4-AF9B-DFBB7DC6FD00}" srcOrd="1" destOrd="0" presId="urn:microsoft.com/office/officeart/2009/3/layout/HorizontalOrganizationChart"/>
    <dgm:cxn modelId="{4F6A11C7-540F-4C89-BA24-5023E362F9AE}" type="presParOf" srcId="{348CE963-6F72-4EB4-AF9B-DFBB7DC6FD00}" destId="{AA778BD9-B8D7-475E-B633-11138DE891C1}" srcOrd="0" destOrd="0" presId="urn:microsoft.com/office/officeart/2009/3/layout/HorizontalOrganizationChart"/>
    <dgm:cxn modelId="{9A7E0422-7D69-4837-B8A9-28EF9BA8E4C2}" type="presParOf" srcId="{348CE963-6F72-4EB4-AF9B-DFBB7DC6FD00}" destId="{F421349A-8126-450F-9A8C-86C8A3DB9D7D}" srcOrd="1" destOrd="0" presId="urn:microsoft.com/office/officeart/2009/3/layout/HorizontalOrganizationChart"/>
    <dgm:cxn modelId="{721F3BEF-977F-4E2B-9564-F8D592A02C1F}" type="presParOf" srcId="{F421349A-8126-450F-9A8C-86C8A3DB9D7D}" destId="{ACE28C48-3A2B-434F-91A0-3075053B2BA9}" srcOrd="0" destOrd="0" presId="urn:microsoft.com/office/officeart/2009/3/layout/HorizontalOrganizationChart"/>
    <dgm:cxn modelId="{4741B926-7D34-438B-B706-A32C8A7B0784}" type="presParOf" srcId="{ACE28C48-3A2B-434F-91A0-3075053B2BA9}" destId="{E21F7B7F-0837-4006-881A-32A340D6D9EC}" srcOrd="0" destOrd="0" presId="urn:microsoft.com/office/officeart/2009/3/layout/HorizontalOrganizationChart"/>
    <dgm:cxn modelId="{E15F2B1D-BC97-4879-B9CC-989C05156031}" type="presParOf" srcId="{ACE28C48-3A2B-434F-91A0-3075053B2BA9}" destId="{2BBBC134-DD4C-4645-9AB2-5AD5DA28B2A1}" srcOrd="1" destOrd="0" presId="urn:microsoft.com/office/officeart/2009/3/layout/HorizontalOrganizationChart"/>
    <dgm:cxn modelId="{B7E19403-9EF6-47E2-B2A9-3EF5914B61D9}" type="presParOf" srcId="{F421349A-8126-450F-9A8C-86C8A3DB9D7D}" destId="{8F885767-B40C-491E-B567-1BC022A94787}" srcOrd="1" destOrd="0" presId="urn:microsoft.com/office/officeart/2009/3/layout/HorizontalOrganizationChart"/>
    <dgm:cxn modelId="{7DA0507A-6E7A-4B94-9DD9-37FE70B811A4}" type="presParOf" srcId="{8F885767-B40C-491E-B567-1BC022A94787}" destId="{26907122-3FDB-4C85-80FD-699479AF329E}" srcOrd="0" destOrd="0" presId="urn:microsoft.com/office/officeart/2009/3/layout/HorizontalOrganizationChart"/>
    <dgm:cxn modelId="{CA4964D1-BDE3-4BA5-8FB3-6EFCD9CA70F7}" type="presParOf" srcId="{8F885767-B40C-491E-B567-1BC022A94787}" destId="{81C1D47D-CA07-401A-ACFA-2B1D3BAD9C01}" srcOrd="1" destOrd="0" presId="urn:microsoft.com/office/officeart/2009/3/layout/HorizontalOrganizationChart"/>
    <dgm:cxn modelId="{34FA1F11-06A7-47CF-A46B-62078A35D3B6}" type="presParOf" srcId="{81C1D47D-CA07-401A-ACFA-2B1D3BAD9C01}" destId="{FE09B9CA-2901-4231-9FD2-7C0A3D5640DE}" srcOrd="0" destOrd="0" presId="urn:microsoft.com/office/officeart/2009/3/layout/HorizontalOrganizationChart"/>
    <dgm:cxn modelId="{6C7D1CD3-1877-4053-B34E-0615D5A13658}" type="presParOf" srcId="{FE09B9CA-2901-4231-9FD2-7C0A3D5640DE}" destId="{7DDD4F46-D4EF-4152-8155-4063C56EE81B}" srcOrd="0" destOrd="0" presId="urn:microsoft.com/office/officeart/2009/3/layout/HorizontalOrganizationChart"/>
    <dgm:cxn modelId="{CC413066-DBDB-4978-B10F-D34FC143C2C5}" type="presParOf" srcId="{FE09B9CA-2901-4231-9FD2-7C0A3D5640DE}" destId="{7FCF83BD-E176-400C-84DE-6B87A2B9B7EC}" srcOrd="1" destOrd="0" presId="urn:microsoft.com/office/officeart/2009/3/layout/HorizontalOrganizationChart"/>
    <dgm:cxn modelId="{FDF1FFD8-1088-499A-9E67-7D5B7A926E1B}" type="presParOf" srcId="{81C1D47D-CA07-401A-ACFA-2B1D3BAD9C01}" destId="{8D8E5BA2-987E-48E6-847C-F4A0F825D565}" srcOrd="1" destOrd="0" presId="urn:microsoft.com/office/officeart/2009/3/layout/HorizontalOrganizationChart"/>
    <dgm:cxn modelId="{946263C1-D6BD-4231-B5CA-5BE95850358D}" type="presParOf" srcId="{81C1D47D-CA07-401A-ACFA-2B1D3BAD9C01}" destId="{A8E7E46D-A34F-4E3E-AB29-A5D1FED713C8}" srcOrd="2" destOrd="0" presId="urn:microsoft.com/office/officeart/2009/3/layout/HorizontalOrganizationChart"/>
    <dgm:cxn modelId="{7A80393B-369A-4AEF-A1EF-D35440B684FB}" type="presParOf" srcId="{F421349A-8126-450F-9A8C-86C8A3DB9D7D}" destId="{49C22EF3-75C1-4860-AD5C-888FA15A92D4}" srcOrd="2" destOrd="0" presId="urn:microsoft.com/office/officeart/2009/3/layout/HorizontalOrganizationChart"/>
    <dgm:cxn modelId="{4C6A5B59-8703-471A-993E-C71BAB9AA206}" type="presParOf" srcId="{348CE963-6F72-4EB4-AF9B-DFBB7DC6FD00}" destId="{9F4DBBAB-F55F-45DB-90A4-A1EDC732096F}" srcOrd="2" destOrd="0" presId="urn:microsoft.com/office/officeart/2009/3/layout/HorizontalOrganizationChart"/>
    <dgm:cxn modelId="{CCD1A1C8-E0AD-448F-978E-95222E54310B}" type="presParOf" srcId="{348CE963-6F72-4EB4-AF9B-DFBB7DC6FD00}" destId="{337E27A4-8231-445E-B868-8D61761424A9}" srcOrd="3" destOrd="0" presId="urn:microsoft.com/office/officeart/2009/3/layout/HorizontalOrganizationChart"/>
    <dgm:cxn modelId="{8AABBB01-0F50-46AB-9786-850BDB933E3B}" type="presParOf" srcId="{337E27A4-8231-445E-B868-8D61761424A9}" destId="{C23C4480-8D96-4AC8-A4BE-FCF3262B975F}" srcOrd="0" destOrd="0" presId="urn:microsoft.com/office/officeart/2009/3/layout/HorizontalOrganizationChart"/>
    <dgm:cxn modelId="{90641910-207E-4662-B963-AB6566EEFEF1}" type="presParOf" srcId="{C23C4480-8D96-4AC8-A4BE-FCF3262B975F}" destId="{33AFACB7-1FF3-4CD3-8142-B35FC8EFCD16}" srcOrd="0" destOrd="0" presId="urn:microsoft.com/office/officeart/2009/3/layout/HorizontalOrganizationChart"/>
    <dgm:cxn modelId="{04F21CC2-ACDF-4852-AE91-37B19231F369}" type="presParOf" srcId="{C23C4480-8D96-4AC8-A4BE-FCF3262B975F}" destId="{BA44E7F0-FD9E-4705-A1E7-61CFCFD6D438}" srcOrd="1" destOrd="0" presId="urn:microsoft.com/office/officeart/2009/3/layout/HorizontalOrganizationChart"/>
    <dgm:cxn modelId="{5FA580C6-4701-46EC-B3FC-D6C0782E492A}" type="presParOf" srcId="{337E27A4-8231-445E-B868-8D61761424A9}" destId="{4FCDA9FF-C7ED-40C3-B70C-04C7DDF32126}" srcOrd="1" destOrd="0" presId="urn:microsoft.com/office/officeart/2009/3/layout/HorizontalOrganizationChart"/>
    <dgm:cxn modelId="{478B9F24-2B45-4D1F-82D1-A75174256EE6}" type="presParOf" srcId="{4FCDA9FF-C7ED-40C3-B70C-04C7DDF32126}" destId="{6BA076E9-9708-4E62-8AC1-2D0032B873CD}" srcOrd="0" destOrd="0" presId="urn:microsoft.com/office/officeart/2009/3/layout/HorizontalOrganizationChart"/>
    <dgm:cxn modelId="{7F6A05C7-3E19-4233-996D-793C1979267B}" type="presParOf" srcId="{4FCDA9FF-C7ED-40C3-B70C-04C7DDF32126}" destId="{56893198-BF5F-4F4D-A2E8-31175DB28112}" srcOrd="1" destOrd="0" presId="urn:microsoft.com/office/officeart/2009/3/layout/HorizontalOrganizationChart"/>
    <dgm:cxn modelId="{48D0699B-79EB-41D1-A368-E748EE96B701}" type="presParOf" srcId="{56893198-BF5F-4F4D-A2E8-31175DB28112}" destId="{3BA72109-36BD-4F53-96FD-527AD3448EC5}" srcOrd="0" destOrd="0" presId="urn:microsoft.com/office/officeart/2009/3/layout/HorizontalOrganizationChart"/>
    <dgm:cxn modelId="{968646B2-67DD-4C1B-9D18-2DB037AE4CE8}" type="presParOf" srcId="{3BA72109-36BD-4F53-96FD-527AD3448EC5}" destId="{61C86901-9004-477F-B59A-2636E355BDAD}" srcOrd="0" destOrd="0" presId="urn:microsoft.com/office/officeart/2009/3/layout/HorizontalOrganizationChart"/>
    <dgm:cxn modelId="{36A6C235-F7B0-4CD9-9B44-611D6BF601EB}" type="presParOf" srcId="{3BA72109-36BD-4F53-96FD-527AD3448EC5}" destId="{D73EFC8A-CB79-48FB-BEC7-E6A9A72D9058}" srcOrd="1" destOrd="0" presId="urn:microsoft.com/office/officeart/2009/3/layout/HorizontalOrganizationChart"/>
    <dgm:cxn modelId="{5B166036-BD8C-4464-BAD4-1AE1DEED143E}" type="presParOf" srcId="{56893198-BF5F-4F4D-A2E8-31175DB28112}" destId="{3662FA68-39F8-460A-A2A6-F29CC12A6EBB}" srcOrd="1" destOrd="0" presId="urn:microsoft.com/office/officeart/2009/3/layout/HorizontalOrganizationChart"/>
    <dgm:cxn modelId="{ABA83C86-3E0F-46B7-A8F9-E174D85E719E}" type="presParOf" srcId="{56893198-BF5F-4F4D-A2E8-31175DB28112}" destId="{86A0D998-9811-4E3C-87BA-E9BBA699488B}" srcOrd="2" destOrd="0" presId="urn:microsoft.com/office/officeart/2009/3/layout/HorizontalOrganizationChart"/>
    <dgm:cxn modelId="{7EC15755-7856-4243-A8ED-6B18CA4783EF}" type="presParOf" srcId="{337E27A4-8231-445E-B868-8D61761424A9}" destId="{DB779BF2-E0FE-4629-B2FD-97385AFE3207}" srcOrd="2" destOrd="0" presId="urn:microsoft.com/office/officeart/2009/3/layout/HorizontalOrganizationChart"/>
    <dgm:cxn modelId="{FD7AE63A-2CB0-4304-BB0D-FF712089CE14}" type="presParOf" srcId="{04177B2C-A26E-4AE1-A2D9-A3AA92418FBD}" destId="{FC48AA46-3912-41EA-92E4-C548377BD867}" srcOrd="2" destOrd="0" presId="urn:microsoft.com/office/officeart/2009/3/layout/HorizontalOrganizationChart"/>
    <dgm:cxn modelId="{E90F553C-4DD5-4DD8-A96D-FDC8593BACB5}" type="presParOf" srcId="{1F4A78DC-08EA-447F-8047-9759D253F8A3}" destId="{70D2B768-1EA3-4FF5-91F2-BF59F34E5489}" srcOrd="4" destOrd="0" presId="urn:microsoft.com/office/officeart/2009/3/layout/HorizontalOrganizationChart"/>
    <dgm:cxn modelId="{62F76F88-411F-4920-A214-D20D1F8C83F7}" type="presParOf" srcId="{1F4A78DC-08EA-447F-8047-9759D253F8A3}" destId="{D37AE861-16B0-4C04-8B24-3BBD6047BF89}" srcOrd="5" destOrd="0" presId="urn:microsoft.com/office/officeart/2009/3/layout/HorizontalOrganizationChart"/>
    <dgm:cxn modelId="{6C6153AC-0A87-4884-8646-1D1CA988E0FF}" type="presParOf" srcId="{D37AE861-16B0-4C04-8B24-3BBD6047BF89}" destId="{4745D8E7-247A-467B-A3D7-A4510DA6857B}" srcOrd="0" destOrd="0" presId="urn:microsoft.com/office/officeart/2009/3/layout/HorizontalOrganizationChart"/>
    <dgm:cxn modelId="{40D76A86-44A3-4246-A9D1-F2EE9A72F0FA}" type="presParOf" srcId="{4745D8E7-247A-467B-A3D7-A4510DA6857B}" destId="{BAAA32F0-1543-48A6-B1A9-C79E2AD7A472}" srcOrd="0" destOrd="0" presId="urn:microsoft.com/office/officeart/2009/3/layout/HorizontalOrganizationChart"/>
    <dgm:cxn modelId="{C30763C0-C8BC-48D0-8AFF-623C87F6B99F}" type="presParOf" srcId="{4745D8E7-247A-467B-A3D7-A4510DA6857B}" destId="{120FA89B-EB8A-4801-A7C0-FE4B0239FB47}" srcOrd="1" destOrd="0" presId="urn:microsoft.com/office/officeart/2009/3/layout/HorizontalOrganizationChart"/>
    <dgm:cxn modelId="{4F2E36FA-4A87-4DE1-9F9B-DCA3DD0B333C}" type="presParOf" srcId="{D37AE861-16B0-4C04-8B24-3BBD6047BF89}" destId="{4967A770-E77D-4D23-93B0-BB38D5ABF375}" srcOrd="1" destOrd="0" presId="urn:microsoft.com/office/officeart/2009/3/layout/HorizontalOrganizationChart"/>
    <dgm:cxn modelId="{407D080A-D8B5-450E-BF0E-16A3686507E0}" type="presParOf" srcId="{4967A770-E77D-4D23-93B0-BB38D5ABF375}" destId="{BEE39A45-13B8-4BED-BE8A-1BA0FE3F5C17}" srcOrd="0" destOrd="0" presId="urn:microsoft.com/office/officeart/2009/3/layout/HorizontalOrganizationChart"/>
    <dgm:cxn modelId="{7DFFD49D-D292-4441-A7B3-D082B15D58B1}" type="presParOf" srcId="{4967A770-E77D-4D23-93B0-BB38D5ABF375}" destId="{420658D0-E350-4D3E-85C8-253635DD3EE6}" srcOrd="1" destOrd="0" presId="urn:microsoft.com/office/officeart/2009/3/layout/HorizontalOrganizationChart"/>
    <dgm:cxn modelId="{B80950B6-3484-4811-8039-41BC657C9C5F}" type="presParOf" srcId="{420658D0-E350-4D3E-85C8-253635DD3EE6}" destId="{AAE9167C-BD90-4A80-853B-FD2D4D12DDBA}" srcOrd="0" destOrd="0" presId="urn:microsoft.com/office/officeart/2009/3/layout/HorizontalOrganizationChart"/>
    <dgm:cxn modelId="{A4917490-6A3F-45A1-A3AC-C6F0CE55EF56}" type="presParOf" srcId="{AAE9167C-BD90-4A80-853B-FD2D4D12DDBA}" destId="{D3C47653-5919-4ADE-8653-0CC44D19EFF2}" srcOrd="0" destOrd="0" presId="urn:microsoft.com/office/officeart/2009/3/layout/HorizontalOrganizationChart"/>
    <dgm:cxn modelId="{3156564A-6AC5-4AC6-B93F-BCCDD0E2AF96}" type="presParOf" srcId="{AAE9167C-BD90-4A80-853B-FD2D4D12DDBA}" destId="{5511C47C-45C3-4EF8-8E97-F60A253EF998}" srcOrd="1" destOrd="0" presId="urn:microsoft.com/office/officeart/2009/3/layout/HorizontalOrganizationChart"/>
    <dgm:cxn modelId="{B6A83BF8-5348-480A-9688-D35F253E4906}" type="presParOf" srcId="{420658D0-E350-4D3E-85C8-253635DD3EE6}" destId="{8EE50ED2-A7F1-4A3E-B80E-9FD7288AA167}" srcOrd="1" destOrd="0" presId="urn:microsoft.com/office/officeart/2009/3/layout/HorizontalOrganizationChart"/>
    <dgm:cxn modelId="{ECEA651A-F77E-44DE-BC91-9C174B8E48CE}" type="presParOf" srcId="{8EE50ED2-A7F1-4A3E-B80E-9FD7288AA167}" destId="{1BC57B9B-2369-48CC-B5FE-08EA9267119B}" srcOrd="0" destOrd="0" presId="urn:microsoft.com/office/officeart/2009/3/layout/HorizontalOrganizationChart"/>
    <dgm:cxn modelId="{22DAAB31-1242-457A-86D1-456906BF7852}" type="presParOf" srcId="{8EE50ED2-A7F1-4A3E-B80E-9FD7288AA167}" destId="{CACE8E7C-8C13-4BE0-B197-9376C2DE47A9}" srcOrd="1" destOrd="0" presId="urn:microsoft.com/office/officeart/2009/3/layout/HorizontalOrganizationChart"/>
    <dgm:cxn modelId="{D184F4D4-B2B3-4742-A319-720148AA0746}" type="presParOf" srcId="{CACE8E7C-8C13-4BE0-B197-9376C2DE47A9}" destId="{F321E1D1-2030-4C15-A728-ED65CC7086ED}" srcOrd="0" destOrd="0" presId="urn:microsoft.com/office/officeart/2009/3/layout/HorizontalOrganizationChart"/>
    <dgm:cxn modelId="{07B15502-3CEA-43FB-BB50-CCA881E73E3F}" type="presParOf" srcId="{F321E1D1-2030-4C15-A728-ED65CC7086ED}" destId="{8CEC3458-5174-4718-AF30-4F877162A7A5}" srcOrd="0" destOrd="0" presId="urn:microsoft.com/office/officeart/2009/3/layout/HorizontalOrganizationChart"/>
    <dgm:cxn modelId="{BBC2D8FD-6174-4FCB-A935-FD1B8DEF0B9F}" type="presParOf" srcId="{F321E1D1-2030-4C15-A728-ED65CC7086ED}" destId="{D4EC6EE9-762F-48CA-BE18-07F608DAC2CB}" srcOrd="1" destOrd="0" presId="urn:microsoft.com/office/officeart/2009/3/layout/HorizontalOrganizationChart"/>
    <dgm:cxn modelId="{EEF727EB-EF58-46A6-B272-C2B9B3AD9AD6}" type="presParOf" srcId="{CACE8E7C-8C13-4BE0-B197-9376C2DE47A9}" destId="{593D7D60-EA72-4AD7-B817-85997EA68760}" srcOrd="1" destOrd="0" presId="urn:microsoft.com/office/officeart/2009/3/layout/HorizontalOrganizationChart"/>
    <dgm:cxn modelId="{85A385C7-2279-44C7-B9A9-BDE7A5AA1097}" type="presParOf" srcId="{CACE8E7C-8C13-4BE0-B197-9376C2DE47A9}" destId="{101C27FD-0061-4309-8DC6-84FE67D570A6}" srcOrd="2" destOrd="0" presId="urn:microsoft.com/office/officeart/2009/3/layout/HorizontalOrganizationChart"/>
    <dgm:cxn modelId="{2DD69D08-AA9F-47EF-A51F-6612D9D6D4BA}" type="presParOf" srcId="{420658D0-E350-4D3E-85C8-253635DD3EE6}" destId="{9B264583-E337-4DFB-9CC2-A6C4E0842052}" srcOrd="2" destOrd="0" presId="urn:microsoft.com/office/officeart/2009/3/layout/HorizontalOrganizationChart"/>
    <dgm:cxn modelId="{9D5D9154-9E65-46A1-8C0F-AA14AABD376D}" type="presParOf" srcId="{4967A770-E77D-4D23-93B0-BB38D5ABF375}" destId="{33938280-E018-4BC5-99E2-66893B550CDD}" srcOrd="2" destOrd="0" presId="urn:microsoft.com/office/officeart/2009/3/layout/HorizontalOrganizationChart"/>
    <dgm:cxn modelId="{DD500461-DB28-4D84-9982-1190A880FB17}" type="presParOf" srcId="{4967A770-E77D-4D23-93B0-BB38D5ABF375}" destId="{C9CC0AD6-93B0-44AC-A0FC-AFFB29EA9D38}" srcOrd="3" destOrd="0" presId="urn:microsoft.com/office/officeart/2009/3/layout/HorizontalOrganizationChart"/>
    <dgm:cxn modelId="{56A349FF-3944-4E43-828C-C093104D12D8}" type="presParOf" srcId="{C9CC0AD6-93B0-44AC-A0FC-AFFB29EA9D38}" destId="{EE6F31CB-A34A-4FBC-9602-41D5D85A56A3}" srcOrd="0" destOrd="0" presId="urn:microsoft.com/office/officeart/2009/3/layout/HorizontalOrganizationChart"/>
    <dgm:cxn modelId="{E489A52E-5AD8-41B0-ADD9-1E09394B4F8C}" type="presParOf" srcId="{EE6F31CB-A34A-4FBC-9602-41D5D85A56A3}" destId="{13184D51-6642-4B76-9CB1-3F1EFB955CCB}" srcOrd="0" destOrd="0" presId="urn:microsoft.com/office/officeart/2009/3/layout/HorizontalOrganizationChart"/>
    <dgm:cxn modelId="{43A71477-94F8-4083-8B1D-C620F5A5AD1A}" type="presParOf" srcId="{EE6F31CB-A34A-4FBC-9602-41D5D85A56A3}" destId="{12FDB8BF-56EE-4D0A-B0AF-214BE8C2FD9E}" srcOrd="1" destOrd="0" presId="urn:microsoft.com/office/officeart/2009/3/layout/HorizontalOrganizationChart"/>
    <dgm:cxn modelId="{CC53CFFD-0D4B-484A-9267-932FDDA34A93}" type="presParOf" srcId="{C9CC0AD6-93B0-44AC-A0FC-AFFB29EA9D38}" destId="{C5F95D5C-9556-4336-910E-0519D3FA2100}" srcOrd="1" destOrd="0" presId="urn:microsoft.com/office/officeart/2009/3/layout/HorizontalOrganizationChart"/>
    <dgm:cxn modelId="{A0CAC638-291C-419F-83EE-088C141B0EED}" type="presParOf" srcId="{C5F95D5C-9556-4336-910E-0519D3FA2100}" destId="{CC447734-7031-463D-AAF9-48DF05E52E4B}" srcOrd="0" destOrd="0" presId="urn:microsoft.com/office/officeart/2009/3/layout/HorizontalOrganizationChart"/>
    <dgm:cxn modelId="{2022855B-3BE1-42A7-82FB-6C1ED99A8B99}" type="presParOf" srcId="{C5F95D5C-9556-4336-910E-0519D3FA2100}" destId="{36C3C6E2-F132-49CE-9DB0-CABEEC550985}" srcOrd="1" destOrd="0" presId="urn:microsoft.com/office/officeart/2009/3/layout/HorizontalOrganizationChart"/>
    <dgm:cxn modelId="{6ECC7114-D7E3-4AC1-9BBF-1B28439DE370}" type="presParOf" srcId="{36C3C6E2-F132-49CE-9DB0-CABEEC550985}" destId="{A1DE3DD3-D944-45E2-9AE5-1E9B9B0D54E9}" srcOrd="0" destOrd="0" presId="urn:microsoft.com/office/officeart/2009/3/layout/HorizontalOrganizationChart"/>
    <dgm:cxn modelId="{A714D09D-27ED-493E-8BD2-F3A1C875E02C}" type="presParOf" srcId="{A1DE3DD3-D944-45E2-9AE5-1E9B9B0D54E9}" destId="{31C69C67-7400-4746-A81E-9B3EF760ABDE}" srcOrd="0" destOrd="0" presId="urn:microsoft.com/office/officeart/2009/3/layout/HorizontalOrganizationChart"/>
    <dgm:cxn modelId="{634BAF07-EA07-4887-9C17-6BF9311FF098}" type="presParOf" srcId="{A1DE3DD3-D944-45E2-9AE5-1E9B9B0D54E9}" destId="{8D453DA5-C198-4938-AEB6-85B4C2449716}" srcOrd="1" destOrd="0" presId="urn:microsoft.com/office/officeart/2009/3/layout/HorizontalOrganizationChart"/>
    <dgm:cxn modelId="{4AEDB996-AF11-446A-ADCA-FE90E255194D}" type="presParOf" srcId="{36C3C6E2-F132-49CE-9DB0-CABEEC550985}" destId="{27E813CD-3A94-44A0-BDA5-CD1B456D7DCB}" srcOrd="1" destOrd="0" presId="urn:microsoft.com/office/officeart/2009/3/layout/HorizontalOrganizationChart"/>
    <dgm:cxn modelId="{866B40A7-BE36-4B9D-A09B-170DA5F9ABE2}" type="presParOf" srcId="{36C3C6E2-F132-49CE-9DB0-CABEEC550985}" destId="{262D0025-D277-4F7B-ACB8-C813CDC7754A}" srcOrd="2" destOrd="0" presId="urn:microsoft.com/office/officeart/2009/3/layout/HorizontalOrganizationChart"/>
    <dgm:cxn modelId="{48CB93C3-F5D1-4F0C-877D-E1D28A2559D2}" type="presParOf" srcId="{C9CC0AD6-93B0-44AC-A0FC-AFFB29EA9D38}" destId="{4CB09A9F-2AAB-4DB1-864D-E0573026B9FE}" srcOrd="2" destOrd="0" presId="urn:microsoft.com/office/officeart/2009/3/layout/HorizontalOrganizationChart"/>
    <dgm:cxn modelId="{FBCD47C9-256B-4B28-9342-293529A9D2FC}" type="presParOf" srcId="{4967A770-E77D-4D23-93B0-BB38D5ABF375}" destId="{1A22E4DF-1C97-4FE4-B660-BF5602A3ABC0}" srcOrd="4" destOrd="0" presId="urn:microsoft.com/office/officeart/2009/3/layout/HorizontalOrganizationChart"/>
    <dgm:cxn modelId="{FDC6D6F5-D897-4348-985D-E836CC3342D1}" type="presParOf" srcId="{4967A770-E77D-4D23-93B0-BB38D5ABF375}" destId="{B8E61D09-DF36-4FFE-A67C-312C2BCD0ECA}" srcOrd="5" destOrd="0" presId="urn:microsoft.com/office/officeart/2009/3/layout/HorizontalOrganizationChart"/>
    <dgm:cxn modelId="{455F1D8E-2A67-40F0-9455-44B987C054C8}" type="presParOf" srcId="{B8E61D09-DF36-4FFE-A67C-312C2BCD0ECA}" destId="{3416DF7E-7EB5-445B-B4ED-0D75B00238E4}" srcOrd="0" destOrd="0" presId="urn:microsoft.com/office/officeart/2009/3/layout/HorizontalOrganizationChart"/>
    <dgm:cxn modelId="{66EEA1F6-A8E2-47F3-BA22-015A6646E28F}" type="presParOf" srcId="{3416DF7E-7EB5-445B-B4ED-0D75B00238E4}" destId="{55D830AC-2182-4167-A18E-A3242F017BB1}" srcOrd="0" destOrd="0" presId="urn:microsoft.com/office/officeart/2009/3/layout/HorizontalOrganizationChart"/>
    <dgm:cxn modelId="{86E71B24-4DF1-4F81-B73D-6B8E2562F73B}" type="presParOf" srcId="{3416DF7E-7EB5-445B-B4ED-0D75B00238E4}" destId="{3756DD41-74DB-4D38-99D0-3A561D61701B}" srcOrd="1" destOrd="0" presId="urn:microsoft.com/office/officeart/2009/3/layout/HorizontalOrganizationChart"/>
    <dgm:cxn modelId="{A312FE66-3F06-4FB0-93E6-EB64ED75DBFB}" type="presParOf" srcId="{B8E61D09-DF36-4FFE-A67C-312C2BCD0ECA}" destId="{556E7A91-643C-47DB-9E97-45209C5A8CC0}" srcOrd="1" destOrd="0" presId="urn:microsoft.com/office/officeart/2009/3/layout/HorizontalOrganizationChart"/>
    <dgm:cxn modelId="{6D5FA710-6838-40B3-91CD-90B52ACE33A7}" type="presParOf" srcId="{556E7A91-643C-47DB-9E97-45209C5A8CC0}" destId="{B6F0D52B-A02B-4ECF-BB54-B61DB0D30248}" srcOrd="0" destOrd="0" presId="urn:microsoft.com/office/officeart/2009/3/layout/HorizontalOrganizationChart"/>
    <dgm:cxn modelId="{25832AA5-B2BD-4CFE-A201-D03DD43FF566}" type="presParOf" srcId="{556E7A91-643C-47DB-9E97-45209C5A8CC0}" destId="{F08C45E9-6274-48E8-BB32-D20F35327CB3}" srcOrd="1" destOrd="0" presId="urn:microsoft.com/office/officeart/2009/3/layout/HorizontalOrganizationChart"/>
    <dgm:cxn modelId="{A07392F1-5DB1-4685-803A-C0DBE58F4B91}" type="presParOf" srcId="{F08C45E9-6274-48E8-BB32-D20F35327CB3}" destId="{065CA5A2-C7B5-431F-8A81-321A2488C50C}" srcOrd="0" destOrd="0" presId="urn:microsoft.com/office/officeart/2009/3/layout/HorizontalOrganizationChart"/>
    <dgm:cxn modelId="{D24E130C-575A-4D87-A8DC-67AC7107AB4C}" type="presParOf" srcId="{065CA5A2-C7B5-431F-8A81-321A2488C50C}" destId="{BE29346F-C7B5-45DB-B8E0-506AA70A9CD2}" srcOrd="0" destOrd="0" presId="urn:microsoft.com/office/officeart/2009/3/layout/HorizontalOrganizationChart"/>
    <dgm:cxn modelId="{32525C26-C931-4846-8ED3-9095198C4903}" type="presParOf" srcId="{065CA5A2-C7B5-431F-8A81-321A2488C50C}" destId="{6AF869B3-4FA5-4B03-B0F8-450BAAE9F483}" srcOrd="1" destOrd="0" presId="urn:microsoft.com/office/officeart/2009/3/layout/HorizontalOrganizationChart"/>
    <dgm:cxn modelId="{130A7AC4-75F0-4240-8A40-39D06391F416}" type="presParOf" srcId="{F08C45E9-6274-48E8-BB32-D20F35327CB3}" destId="{57B57637-7A2F-4088-89E4-910A32F03700}" srcOrd="1" destOrd="0" presId="urn:microsoft.com/office/officeart/2009/3/layout/HorizontalOrganizationChart"/>
    <dgm:cxn modelId="{6AE6D72D-397A-4FB4-9AC6-865AC98823AC}" type="presParOf" srcId="{F08C45E9-6274-48E8-BB32-D20F35327CB3}" destId="{B776F07E-B8B3-4977-8872-C0163DC8CD53}" srcOrd="2" destOrd="0" presId="urn:microsoft.com/office/officeart/2009/3/layout/HorizontalOrganizationChart"/>
    <dgm:cxn modelId="{3CC670A1-6ED4-4EC9-AFA2-D5578CE72F26}" type="presParOf" srcId="{B8E61D09-DF36-4FFE-A67C-312C2BCD0ECA}" destId="{4FB9CC00-07A1-4F64-A574-9E68E5BDD6A6}" srcOrd="2" destOrd="0" presId="urn:microsoft.com/office/officeart/2009/3/layout/HorizontalOrganizationChart"/>
    <dgm:cxn modelId="{54FA41D8-08C5-46E0-9EE4-3D34FB168DA1}" type="presParOf" srcId="{D37AE861-16B0-4C04-8B24-3BBD6047BF89}" destId="{F8618C29-D118-47FF-B0BA-E412B70845DE}" srcOrd="2" destOrd="0" presId="urn:microsoft.com/office/officeart/2009/3/layout/HorizontalOrganizationChart"/>
    <dgm:cxn modelId="{03555F05-C444-471D-A4A5-6F61A401FE2A}" type="presParOf" srcId="{52C74147-F80C-4DC4-B913-FC11DB3EC894}" destId="{D49762E5-D82B-4809-98B3-17E6AC17E269}"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0D39E4-D172-4F28-A9DE-E8FD6CA9E912}"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zh-CN" altLang="en-US"/>
        </a:p>
      </dgm:t>
    </dgm:pt>
    <dgm:pt modelId="{2D9499CE-FC8F-4A09-9903-3889409DF0D6}">
      <dgm:prSet phldrT="[文本]" custT="1"/>
      <dgm:spPr/>
      <dgm:t>
        <a:bodyPr/>
        <a:lstStyle/>
        <a:p>
          <a:r>
            <a:rPr lang="zh-CN" altLang="en-US" sz="1100" dirty="0">
              <a:latin typeface="微软雅黑 Light" panose="020B0502040204020203" pitchFamily="34" charset="-122"/>
              <a:ea typeface="微软雅黑 Light" panose="020B0502040204020203" pitchFamily="34" charset="-122"/>
            </a:rPr>
            <a:t>筑通</a:t>
          </a:r>
        </a:p>
      </dgm:t>
    </dgm:pt>
    <dgm:pt modelId="{D0500C4F-BFCD-4554-9CC6-982AFA67FFF8}" cxnId="{4448AFE6-8383-43A7-9B53-FFA155653F8B}" type="parTrans">
      <dgm:prSet/>
      <dgm:spPr/>
      <dgm:t>
        <a:bodyPr/>
        <a:lstStyle/>
        <a:p>
          <a:endParaRPr lang="zh-CN" altLang="en-US" sz="1100"/>
        </a:p>
      </dgm:t>
    </dgm:pt>
    <dgm:pt modelId="{D7F75732-5169-419D-B533-EDB9C30B85CD}" cxnId="{4448AFE6-8383-43A7-9B53-FFA155653F8B}" type="sibTrans">
      <dgm:prSet/>
      <dgm:spPr/>
      <dgm:t>
        <a:bodyPr/>
        <a:lstStyle/>
        <a:p>
          <a:endParaRPr lang="zh-CN" altLang="en-US" sz="1100"/>
        </a:p>
      </dgm:t>
    </dgm:pt>
    <dgm:pt modelId="{D029632E-B231-410C-AFDF-DDFE89727543}">
      <dgm:prSet phldrT="[文本]" custT="1"/>
      <dgm:spPr/>
      <dgm:t>
        <a:bodyPr/>
        <a:lstStyle/>
        <a:p>
          <a:r>
            <a:rPr lang="zh-CN" altLang="en-US" sz="1100" dirty="0"/>
            <a:t>灌浆堵漏</a:t>
          </a:r>
        </a:p>
      </dgm:t>
    </dgm:pt>
    <dgm:pt modelId="{FE4DDA31-3738-434E-BE95-BC6F4581F9A7}" cxnId="{A5CA1419-0A20-465C-B1C6-06D46B86A01E}" type="parTrans">
      <dgm:prSet/>
      <dgm:spPr/>
      <dgm:t>
        <a:bodyPr/>
        <a:lstStyle/>
        <a:p>
          <a:endParaRPr lang="zh-CN" altLang="en-US" sz="1100"/>
        </a:p>
      </dgm:t>
    </dgm:pt>
    <dgm:pt modelId="{D758F1E4-AF02-48A7-97B9-D35FDF3139E0}" cxnId="{A5CA1419-0A20-465C-B1C6-06D46B86A01E}" type="sibTrans">
      <dgm:prSet/>
      <dgm:spPr/>
      <dgm:t>
        <a:bodyPr/>
        <a:lstStyle/>
        <a:p>
          <a:endParaRPr lang="zh-CN" altLang="en-US" sz="1100"/>
        </a:p>
      </dgm:t>
    </dgm:pt>
    <dgm:pt modelId="{12A4349D-1715-44AF-93DC-8D6081CF4BF2}">
      <dgm:prSet phldrT="[文本]" custT="1"/>
      <dgm:spPr/>
      <dgm:t>
        <a:bodyPr/>
        <a:lstStyle/>
        <a:p>
          <a:r>
            <a:rPr lang="zh-CN" altLang="en-US" sz="1100" dirty="0"/>
            <a:t>聚氨酯灌浆类</a:t>
          </a:r>
        </a:p>
      </dgm:t>
    </dgm:pt>
    <dgm:pt modelId="{138C9622-127C-4E95-BE94-48ABF5C3E569}" cxnId="{C6F4FDC5-069E-4178-AB00-5408F7CD149B}" type="parTrans">
      <dgm:prSet/>
      <dgm:spPr/>
      <dgm:t>
        <a:bodyPr/>
        <a:lstStyle/>
        <a:p>
          <a:endParaRPr lang="zh-CN" altLang="en-US" sz="1100"/>
        </a:p>
      </dgm:t>
    </dgm:pt>
    <dgm:pt modelId="{2D916CE5-D31A-4B79-A63C-013BCE36BEDE}" cxnId="{C6F4FDC5-069E-4178-AB00-5408F7CD149B}" type="sibTrans">
      <dgm:prSet/>
      <dgm:spPr/>
      <dgm:t>
        <a:bodyPr/>
        <a:lstStyle/>
        <a:p>
          <a:endParaRPr lang="zh-CN" altLang="en-US" sz="1100"/>
        </a:p>
      </dgm:t>
    </dgm:pt>
    <dgm:pt modelId="{B4EA322D-42DA-461E-B2B2-8CC314DA447B}">
      <dgm:prSet phldrT="[文本]" custT="1"/>
      <dgm:spPr/>
      <dgm:t>
        <a:bodyPr/>
        <a:lstStyle/>
        <a:p>
          <a:r>
            <a:rPr lang="zh-CN" altLang="en-US" sz="1100" dirty="0"/>
            <a:t>无机类</a:t>
          </a:r>
        </a:p>
      </dgm:t>
    </dgm:pt>
    <dgm:pt modelId="{384FD00D-8F65-40C7-A425-CA858BEB274A}" cxnId="{16FE0C80-3D39-4D9E-9C40-5F01D0B33160}" type="parTrans">
      <dgm:prSet/>
      <dgm:spPr/>
      <dgm:t>
        <a:bodyPr/>
        <a:lstStyle/>
        <a:p>
          <a:endParaRPr lang="zh-CN" altLang="en-US" sz="1100"/>
        </a:p>
      </dgm:t>
    </dgm:pt>
    <dgm:pt modelId="{CFA85180-5E11-428F-A5F0-D7F2854146A4}" cxnId="{16FE0C80-3D39-4D9E-9C40-5F01D0B33160}" type="sibTrans">
      <dgm:prSet/>
      <dgm:spPr/>
      <dgm:t>
        <a:bodyPr/>
        <a:lstStyle/>
        <a:p>
          <a:endParaRPr lang="zh-CN" altLang="en-US" sz="1100"/>
        </a:p>
      </dgm:t>
    </dgm:pt>
    <dgm:pt modelId="{F618A2F5-AB0E-49F1-8C89-ACF31633E272}">
      <dgm:prSet phldrT="[文本]" custT="1"/>
      <dgm:spPr/>
      <dgm:t>
        <a:bodyPr/>
        <a:lstStyle/>
        <a:p>
          <a:pPr algn="l"/>
          <a:r>
            <a:rPr lang="en-US" altLang="en-US" sz="1100" dirty="0"/>
            <a:t>ZT-106</a:t>
          </a:r>
          <a:r>
            <a:rPr lang="zh-CN" altLang="en-US" sz="1100" dirty="0"/>
            <a:t>堵漏王、</a:t>
          </a:r>
          <a:r>
            <a:rPr lang="en-US" altLang="en-US" sz="1100" dirty="0"/>
            <a:t>ZT-106F</a:t>
          </a:r>
          <a:r>
            <a:rPr lang="zh-CN" altLang="en-US" sz="1100" dirty="0"/>
            <a:t>快速堵漏王</a:t>
          </a:r>
        </a:p>
      </dgm:t>
    </dgm:pt>
    <dgm:pt modelId="{F2C686A5-79E2-42AF-B5DC-0A3B07145A32}" cxnId="{D21BE716-342F-4CF8-A44E-95F984D54B25}" type="parTrans">
      <dgm:prSet/>
      <dgm:spPr/>
      <dgm:t>
        <a:bodyPr/>
        <a:lstStyle/>
        <a:p>
          <a:endParaRPr lang="zh-CN" altLang="en-US" sz="1100"/>
        </a:p>
      </dgm:t>
    </dgm:pt>
    <dgm:pt modelId="{F280BDC0-A073-4DF4-8FFB-524AC1980CE9}" cxnId="{D21BE716-342F-4CF8-A44E-95F984D54B25}" type="sibTrans">
      <dgm:prSet/>
      <dgm:spPr/>
      <dgm:t>
        <a:bodyPr/>
        <a:lstStyle/>
        <a:p>
          <a:endParaRPr lang="zh-CN" altLang="en-US" sz="1100"/>
        </a:p>
      </dgm:t>
    </dgm:pt>
    <dgm:pt modelId="{CF85A210-58F1-436A-ACB9-404F581DF322}">
      <dgm:prSet phldrT="[文本]" custT="1"/>
      <dgm:spPr/>
      <dgm:t>
        <a:bodyPr/>
        <a:lstStyle/>
        <a:p>
          <a:r>
            <a:rPr lang="zh-CN" altLang="en-US" sz="1100" dirty="0"/>
            <a:t>环氧灌浆类</a:t>
          </a:r>
        </a:p>
      </dgm:t>
    </dgm:pt>
    <dgm:pt modelId="{2EBF3A4B-CF6F-4AAB-A02F-9208D4F824A4}" cxnId="{795A3172-2FC0-4D30-99FD-8AE7F0B3B78B}" type="parTrans">
      <dgm:prSet/>
      <dgm:spPr/>
      <dgm:t>
        <a:bodyPr/>
        <a:lstStyle/>
        <a:p>
          <a:endParaRPr lang="zh-CN" altLang="en-US" sz="1100"/>
        </a:p>
      </dgm:t>
    </dgm:pt>
    <dgm:pt modelId="{83D4B23D-C61B-4396-8417-BAB2057AC5CF}" cxnId="{795A3172-2FC0-4D30-99FD-8AE7F0B3B78B}" type="sibTrans">
      <dgm:prSet/>
      <dgm:spPr/>
      <dgm:t>
        <a:bodyPr/>
        <a:lstStyle/>
        <a:p>
          <a:endParaRPr lang="zh-CN" altLang="en-US" sz="1100"/>
        </a:p>
      </dgm:t>
    </dgm:pt>
    <dgm:pt modelId="{0D0856B6-B2DF-413F-B710-729496FCAB0F}">
      <dgm:prSet phldrT="[文本]" custT="1"/>
      <dgm:spPr/>
      <dgm:t>
        <a:bodyPr/>
        <a:lstStyle/>
        <a:p>
          <a:pPr algn="l"/>
          <a:r>
            <a:rPr lang="en-US" altLang="en-US" sz="1100"/>
            <a:t>ZT-007</a:t>
          </a:r>
          <a:r>
            <a:rPr lang="zh-CN" altLang="en-US" sz="1100"/>
            <a:t>改性环保灌浆料</a:t>
          </a:r>
          <a:endParaRPr lang="zh-CN" altLang="en-US" sz="1100" dirty="0"/>
        </a:p>
      </dgm:t>
    </dgm:pt>
    <dgm:pt modelId="{C5BBD077-6475-47BF-9AA8-56DDEE5EF00D}" cxnId="{7B65D04E-335B-413A-8449-EA53F47BD4B2}" type="parTrans">
      <dgm:prSet/>
      <dgm:spPr/>
      <dgm:t>
        <a:bodyPr/>
        <a:lstStyle/>
        <a:p>
          <a:endParaRPr lang="zh-CN" altLang="en-US" sz="1100"/>
        </a:p>
      </dgm:t>
    </dgm:pt>
    <dgm:pt modelId="{05F8B69E-E511-46F3-87D3-0E6E67493128}" cxnId="{7B65D04E-335B-413A-8449-EA53F47BD4B2}" type="sibTrans">
      <dgm:prSet/>
      <dgm:spPr/>
      <dgm:t>
        <a:bodyPr/>
        <a:lstStyle/>
        <a:p>
          <a:endParaRPr lang="zh-CN" altLang="en-US" sz="1100"/>
        </a:p>
      </dgm:t>
    </dgm:pt>
    <dgm:pt modelId="{D23467EA-2AFA-4A5C-AF82-B5FC861E39C0}">
      <dgm:prSet phldrT="[文本]" custT="1"/>
      <dgm:spPr/>
      <dgm:t>
        <a:bodyPr/>
        <a:lstStyle/>
        <a:p>
          <a:pPr algn="l"/>
          <a:r>
            <a:rPr lang="en-US" altLang="en-US" sz="1100"/>
            <a:t>ZT-X8 </a:t>
          </a:r>
          <a:r>
            <a:rPr lang="zh-CN" altLang="en-US" sz="1100"/>
            <a:t>通用型环保注浆料</a:t>
          </a:r>
          <a:endParaRPr lang="zh-CN" altLang="en-US" sz="1100" dirty="0"/>
        </a:p>
      </dgm:t>
    </dgm:pt>
    <dgm:pt modelId="{6F9FD4EF-04EB-4044-AF10-FDB44DBC1CE1}" cxnId="{D8949439-C73A-4A0A-9E98-520CD0EAAFF0}" type="parTrans">
      <dgm:prSet/>
      <dgm:spPr/>
      <dgm:t>
        <a:bodyPr/>
        <a:lstStyle/>
        <a:p>
          <a:endParaRPr lang="zh-CN" altLang="en-US" sz="1100"/>
        </a:p>
      </dgm:t>
    </dgm:pt>
    <dgm:pt modelId="{D8613A1B-0123-4D30-B666-FA0CF6829FC0}" cxnId="{D8949439-C73A-4A0A-9E98-520CD0EAAFF0}" type="sibTrans">
      <dgm:prSet/>
      <dgm:spPr/>
      <dgm:t>
        <a:bodyPr/>
        <a:lstStyle/>
        <a:p>
          <a:endParaRPr lang="zh-CN" altLang="en-US" sz="1100"/>
        </a:p>
      </dgm:t>
    </dgm:pt>
    <dgm:pt modelId="{4D8F8BEE-6763-4658-BF3E-69D67C8C7D53}">
      <dgm:prSet phldrT="[文本]" custT="1"/>
      <dgm:spPr/>
      <dgm:t>
        <a:bodyPr/>
        <a:lstStyle/>
        <a:p>
          <a:r>
            <a:rPr lang="zh-CN" altLang="en-US" sz="1100" dirty="0"/>
            <a:t>涂料系列</a:t>
          </a:r>
        </a:p>
      </dgm:t>
    </dgm:pt>
    <dgm:pt modelId="{699F7479-8B09-41AB-8EFB-7C83D260FA26}" cxnId="{8FFF88A5-1624-4E37-B3DA-0B21FA0FF4F2}" type="parTrans">
      <dgm:prSet/>
      <dgm:spPr/>
      <dgm:t>
        <a:bodyPr/>
        <a:lstStyle/>
        <a:p>
          <a:endParaRPr lang="zh-CN" altLang="en-US" sz="1100"/>
        </a:p>
      </dgm:t>
    </dgm:pt>
    <dgm:pt modelId="{7CCE79D6-7375-4139-AD96-D9D697E8BC33}" cxnId="{8FFF88A5-1624-4E37-B3DA-0B21FA0FF4F2}" type="sibTrans">
      <dgm:prSet/>
      <dgm:spPr/>
      <dgm:t>
        <a:bodyPr/>
        <a:lstStyle/>
        <a:p>
          <a:endParaRPr lang="zh-CN" altLang="en-US" sz="1100"/>
        </a:p>
      </dgm:t>
    </dgm:pt>
    <dgm:pt modelId="{99BDB595-F29B-48F0-8313-0B69B778C0B5}">
      <dgm:prSet phldrT="[文本]" custT="1"/>
      <dgm:spPr/>
      <dgm:t>
        <a:bodyPr/>
        <a:lstStyle/>
        <a:p>
          <a:r>
            <a:rPr lang="zh-CN" altLang="en-US" sz="1100" dirty="0"/>
            <a:t>改性沥青类</a:t>
          </a:r>
        </a:p>
      </dgm:t>
    </dgm:pt>
    <dgm:pt modelId="{A3D019C4-14AF-4008-AEBA-FBADB554870E}" cxnId="{F2FA79B9-6119-47FF-9D4C-9EA67D96C2CF}" type="parTrans">
      <dgm:prSet/>
      <dgm:spPr/>
      <dgm:t>
        <a:bodyPr/>
        <a:lstStyle/>
        <a:p>
          <a:endParaRPr lang="zh-CN" altLang="en-US" sz="1100"/>
        </a:p>
      </dgm:t>
    </dgm:pt>
    <dgm:pt modelId="{3DC67C35-D7AE-4893-BE1E-9679D1048FA0}" cxnId="{F2FA79B9-6119-47FF-9D4C-9EA67D96C2CF}" type="sibTrans">
      <dgm:prSet/>
      <dgm:spPr/>
      <dgm:t>
        <a:bodyPr/>
        <a:lstStyle/>
        <a:p>
          <a:endParaRPr lang="zh-CN" altLang="en-US" sz="1100"/>
        </a:p>
      </dgm:t>
    </dgm:pt>
    <dgm:pt modelId="{EC408B9B-5F04-4758-8302-E261E6BD8A01}">
      <dgm:prSet phldrT="[文本]" custT="1"/>
      <dgm:spPr/>
      <dgm:t>
        <a:bodyPr/>
        <a:lstStyle/>
        <a:p>
          <a:r>
            <a:rPr lang="zh-CN" altLang="en-US" sz="1100" dirty="0"/>
            <a:t>丙烯酸酯类</a:t>
          </a:r>
        </a:p>
      </dgm:t>
    </dgm:pt>
    <dgm:pt modelId="{E976BF8C-B8F0-4950-B5F9-2FC3D655DA43}" cxnId="{2C06E93E-EB4D-4551-92E0-5C80430E9392}" type="parTrans">
      <dgm:prSet/>
      <dgm:spPr/>
      <dgm:t>
        <a:bodyPr/>
        <a:lstStyle/>
        <a:p>
          <a:endParaRPr lang="zh-CN" altLang="en-US" sz="1100"/>
        </a:p>
      </dgm:t>
    </dgm:pt>
    <dgm:pt modelId="{E9D60490-7D0A-4191-9FD6-C5B63A2C979F}" cxnId="{2C06E93E-EB4D-4551-92E0-5C80430E9392}" type="sibTrans">
      <dgm:prSet/>
      <dgm:spPr/>
      <dgm:t>
        <a:bodyPr/>
        <a:lstStyle/>
        <a:p>
          <a:endParaRPr lang="zh-CN" altLang="en-US" sz="1100"/>
        </a:p>
      </dgm:t>
    </dgm:pt>
    <dgm:pt modelId="{A26CFDDF-E2B5-403A-BACA-1326E9E3E0F6}">
      <dgm:prSet phldrT="[文本]" custT="1"/>
      <dgm:spPr/>
      <dgm:t>
        <a:bodyPr/>
        <a:lstStyle/>
        <a:p>
          <a:r>
            <a:rPr lang="zh-CN" altLang="en-US" sz="1100" dirty="0"/>
            <a:t>聚合物水泥类</a:t>
          </a:r>
        </a:p>
      </dgm:t>
    </dgm:pt>
    <dgm:pt modelId="{57F9B174-21D5-4F33-9E76-F0CC7791EDB0}" cxnId="{72031223-1892-4B2F-89CE-3EA1716C021A}" type="parTrans">
      <dgm:prSet/>
      <dgm:spPr/>
      <dgm:t>
        <a:bodyPr/>
        <a:lstStyle/>
        <a:p>
          <a:endParaRPr lang="zh-CN" altLang="en-US" sz="1100"/>
        </a:p>
      </dgm:t>
    </dgm:pt>
    <dgm:pt modelId="{68F706FC-F905-44F5-AE87-C87FF8A27946}" cxnId="{72031223-1892-4B2F-89CE-3EA1716C021A}" type="sibTrans">
      <dgm:prSet/>
      <dgm:spPr/>
      <dgm:t>
        <a:bodyPr/>
        <a:lstStyle/>
        <a:p>
          <a:endParaRPr lang="zh-CN" altLang="en-US" sz="1100"/>
        </a:p>
      </dgm:t>
    </dgm:pt>
    <dgm:pt modelId="{55E1FDEA-728C-40C4-B7F5-1379935BD659}">
      <dgm:prSet phldrT="[文本]" custT="1"/>
      <dgm:spPr/>
      <dgm:t>
        <a:bodyPr/>
        <a:lstStyle/>
        <a:p>
          <a:r>
            <a:rPr lang="zh-CN" altLang="en-US" sz="1100" dirty="0"/>
            <a:t>砂浆类</a:t>
          </a:r>
        </a:p>
      </dgm:t>
    </dgm:pt>
    <dgm:pt modelId="{C6E6235F-69A6-40E4-9AC0-2C87F6BF53A8}" cxnId="{4BE65A4C-F0DE-46B0-8667-847FCB3A3310}" type="parTrans">
      <dgm:prSet/>
      <dgm:spPr/>
      <dgm:t>
        <a:bodyPr/>
        <a:lstStyle/>
        <a:p>
          <a:endParaRPr lang="zh-CN" altLang="en-US" sz="1100"/>
        </a:p>
      </dgm:t>
    </dgm:pt>
    <dgm:pt modelId="{F5A1279D-2E5C-4A8B-9987-6C9EEF84DDE3}" cxnId="{4BE65A4C-F0DE-46B0-8667-847FCB3A3310}" type="sibTrans">
      <dgm:prSet/>
      <dgm:spPr/>
      <dgm:t>
        <a:bodyPr/>
        <a:lstStyle/>
        <a:p>
          <a:endParaRPr lang="zh-CN" altLang="en-US" sz="1100"/>
        </a:p>
      </dgm:t>
    </dgm:pt>
    <dgm:pt modelId="{28271793-8988-4F53-B789-FF2E677B4CF4}">
      <dgm:prSet phldrT="[文本]" custT="1"/>
      <dgm:spPr/>
      <dgm:t>
        <a:bodyPr/>
        <a:lstStyle/>
        <a:p>
          <a:r>
            <a:rPr lang="zh-CN" altLang="en-US" sz="1100" dirty="0"/>
            <a:t>聚氨酯类</a:t>
          </a:r>
        </a:p>
      </dgm:t>
    </dgm:pt>
    <dgm:pt modelId="{BAA18008-89B4-4016-9B8F-E56D30A0A5E2}" cxnId="{BE811957-67BD-4AC9-833D-52057A154249}" type="parTrans">
      <dgm:prSet/>
      <dgm:spPr/>
      <dgm:t>
        <a:bodyPr/>
        <a:lstStyle/>
        <a:p>
          <a:endParaRPr lang="zh-CN" altLang="en-US" sz="1100"/>
        </a:p>
      </dgm:t>
    </dgm:pt>
    <dgm:pt modelId="{8DE1A6A8-6A2A-4992-A6EB-8469699F767C}" cxnId="{BE811957-67BD-4AC9-833D-52057A154249}" type="sibTrans">
      <dgm:prSet/>
      <dgm:spPr/>
      <dgm:t>
        <a:bodyPr/>
        <a:lstStyle/>
        <a:p>
          <a:endParaRPr lang="zh-CN" altLang="en-US" sz="1100"/>
        </a:p>
      </dgm:t>
    </dgm:pt>
    <dgm:pt modelId="{F2AE5016-4FC6-4753-89F3-29295716D9BC}">
      <dgm:prSet phldrT="[文本]" custT="1"/>
      <dgm:spPr/>
      <dgm:t>
        <a:bodyPr/>
        <a:lstStyle/>
        <a:p>
          <a:pPr algn="l"/>
          <a:r>
            <a:rPr lang="en-US" altLang="en-US" sz="1100" dirty="0"/>
            <a:t>ZT-306</a:t>
          </a:r>
          <a:r>
            <a:rPr lang="zh-CN" altLang="en-US" sz="1100" dirty="0"/>
            <a:t>节点防水密封膏</a:t>
          </a:r>
        </a:p>
      </dgm:t>
    </dgm:pt>
    <dgm:pt modelId="{916CEBE9-B371-4DD6-9D67-C1C0B42B9063}" cxnId="{64025222-D6D1-4724-94C3-300006BFB8CC}" type="parTrans">
      <dgm:prSet/>
      <dgm:spPr/>
      <dgm:t>
        <a:bodyPr/>
        <a:lstStyle/>
        <a:p>
          <a:endParaRPr lang="zh-CN" altLang="en-US" sz="1100"/>
        </a:p>
      </dgm:t>
    </dgm:pt>
    <dgm:pt modelId="{2933BD92-95F9-4FA1-AC3A-0BDCBCC518B7}" cxnId="{64025222-D6D1-4724-94C3-300006BFB8CC}" type="sibTrans">
      <dgm:prSet/>
      <dgm:spPr/>
      <dgm:t>
        <a:bodyPr/>
        <a:lstStyle/>
        <a:p>
          <a:endParaRPr lang="zh-CN" altLang="en-US" sz="1100"/>
        </a:p>
      </dgm:t>
    </dgm:pt>
    <dgm:pt modelId="{33D333ED-63F4-43D3-976E-F715C6BA0135}">
      <dgm:prSet phldrT="[文本]" custT="1"/>
      <dgm:spPr/>
      <dgm:t>
        <a:bodyPr/>
        <a:lstStyle/>
        <a:p>
          <a:pPr algn="l"/>
          <a:r>
            <a:rPr lang="en-US" altLang="en-US" sz="1100" dirty="0"/>
            <a:t>ZT-308</a:t>
          </a:r>
          <a:r>
            <a:rPr lang="zh-CN" altLang="en-US" sz="1100" dirty="0"/>
            <a:t>高弹厚质丙烯酸酯防水涂料</a:t>
          </a:r>
        </a:p>
      </dgm:t>
    </dgm:pt>
    <dgm:pt modelId="{EBCFAAEC-6273-4A19-AB33-5A83E2FE2885}" cxnId="{1933AD3A-734B-4401-8058-170E60D5FEC1}" type="parTrans">
      <dgm:prSet/>
      <dgm:spPr/>
      <dgm:t>
        <a:bodyPr/>
        <a:lstStyle/>
        <a:p>
          <a:endParaRPr lang="zh-CN" altLang="en-US" sz="1100"/>
        </a:p>
      </dgm:t>
    </dgm:pt>
    <dgm:pt modelId="{C37C2975-53D9-4D4F-AB6D-F137F4997E23}" cxnId="{1933AD3A-734B-4401-8058-170E60D5FEC1}" type="sibTrans">
      <dgm:prSet/>
      <dgm:spPr/>
      <dgm:t>
        <a:bodyPr/>
        <a:lstStyle/>
        <a:p>
          <a:endParaRPr lang="zh-CN" altLang="en-US" sz="1100"/>
        </a:p>
      </dgm:t>
    </dgm:pt>
    <dgm:pt modelId="{F47F91CC-0B47-41D0-B2A4-AE57BD3C6503}">
      <dgm:prSet phldrT="[文本]" custT="1"/>
      <dgm:spPr/>
      <dgm:t>
        <a:bodyPr/>
        <a:lstStyle/>
        <a:p>
          <a:pPr algn="l"/>
          <a:r>
            <a:rPr lang="en-US" altLang="en-US" sz="1100" dirty="0"/>
            <a:t>ZT-309</a:t>
          </a:r>
          <a:r>
            <a:rPr lang="zh-CN" altLang="en-US" sz="1100" dirty="0"/>
            <a:t>柔韧性聚合物水泥防水胶</a:t>
          </a:r>
        </a:p>
      </dgm:t>
    </dgm:pt>
    <dgm:pt modelId="{DACE3D4E-BB8E-4972-A4FE-649EA64E7570}" cxnId="{899F22D1-AC71-450E-A292-907E24E7EDA2}" type="parTrans">
      <dgm:prSet/>
      <dgm:spPr/>
      <dgm:t>
        <a:bodyPr/>
        <a:lstStyle/>
        <a:p>
          <a:endParaRPr lang="zh-CN" altLang="en-US" sz="1100"/>
        </a:p>
      </dgm:t>
    </dgm:pt>
    <dgm:pt modelId="{EC2C5F30-2961-47F7-B929-651CAA065468}" cxnId="{899F22D1-AC71-450E-A292-907E24E7EDA2}" type="sibTrans">
      <dgm:prSet/>
      <dgm:spPr/>
      <dgm:t>
        <a:bodyPr/>
        <a:lstStyle/>
        <a:p>
          <a:endParaRPr lang="zh-CN" altLang="en-US" sz="1100"/>
        </a:p>
      </dgm:t>
    </dgm:pt>
    <dgm:pt modelId="{FCD0AF58-7AD6-43B8-A222-4EA18C69CE04}">
      <dgm:prSet phldrT="[文本]" custT="1"/>
      <dgm:spPr/>
      <dgm:t>
        <a:bodyPr/>
        <a:lstStyle/>
        <a:p>
          <a:pPr algn="l"/>
          <a:r>
            <a:rPr lang="en-US" altLang="en-US" sz="1100" dirty="0"/>
            <a:t>ZT-303</a:t>
          </a:r>
          <a:r>
            <a:rPr lang="zh-CN" altLang="en-US" sz="1100" dirty="0"/>
            <a:t>外墙防水装饰一体化砂浆、</a:t>
          </a:r>
          <a:r>
            <a:rPr lang="en-US" altLang="en-US" sz="1100" dirty="0"/>
            <a:t>ZT-506</a:t>
          </a:r>
          <a:r>
            <a:rPr lang="zh-CN" altLang="en-US" sz="1100" dirty="0"/>
            <a:t>渗透结晶防水浆料、</a:t>
          </a:r>
          <a:endParaRPr lang="en-US" altLang="zh-CN" sz="1100" dirty="0"/>
        </a:p>
        <a:p>
          <a:pPr algn="l"/>
          <a:r>
            <a:rPr lang="en-US" altLang="en-US" sz="1100" dirty="0"/>
            <a:t>ZT-507</a:t>
          </a:r>
          <a:r>
            <a:rPr lang="zh-CN" altLang="en-US" sz="1100" dirty="0"/>
            <a:t>特殊机能背水压防水涂料、</a:t>
          </a:r>
          <a:r>
            <a:rPr lang="en-US" altLang="en-US" sz="1100" dirty="0"/>
            <a:t>ZT-508</a:t>
          </a:r>
          <a:r>
            <a:rPr lang="zh-CN" altLang="en-US" sz="1100" dirty="0"/>
            <a:t>高分子益胶泥</a:t>
          </a:r>
        </a:p>
      </dgm:t>
    </dgm:pt>
    <dgm:pt modelId="{0E31BBD8-2A4C-406B-8422-9F04369694FD}" cxnId="{87206FB1-C3B1-49CE-8493-C6454AC03BCC}" type="parTrans">
      <dgm:prSet/>
      <dgm:spPr/>
      <dgm:t>
        <a:bodyPr/>
        <a:lstStyle/>
        <a:p>
          <a:endParaRPr lang="zh-CN" altLang="en-US" sz="1100"/>
        </a:p>
      </dgm:t>
    </dgm:pt>
    <dgm:pt modelId="{D34F9655-0418-4B3E-BD6E-04D4E001EE73}" cxnId="{87206FB1-C3B1-49CE-8493-C6454AC03BCC}" type="sibTrans">
      <dgm:prSet/>
      <dgm:spPr/>
      <dgm:t>
        <a:bodyPr/>
        <a:lstStyle/>
        <a:p>
          <a:endParaRPr lang="zh-CN" altLang="en-US" sz="1100"/>
        </a:p>
      </dgm:t>
    </dgm:pt>
    <dgm:pt modelId="{2486FC12-F60A-4F4E-8CE9-B8492CAEE23D}">
      <dgm:prSet phldrT="[文本]" custT="1"/>
      <dgm:spPr/>
      <dgm:t>
        <a:bodyPr/>
        <a:lstStyle/>
        <a:p>
          <a:pPr algn="l"/>
          <a:r>
            <a:rPr lang="en-US" altLang="en-US" sz="1100" dirty="0"/>
            <a:t>ZT-610</a:t>
          </a:r>
          <a:r>
            <a:rPr lang="zh-CN" altLang="en-US" sz="1100" dirty="0"/>
            <a:t>单组份湿固化聚氨酯防水涂料、</a:t>
          </a:r>
          <a:r>
            <a:rPr lang="en-US" altLang="en-US" sz="1100" dirty="0"/>
            <a:t>ZT-620 </a:t>
          </a:r>
          <a:r>
            <a:rPr lang="zh-CN" altLang="en-US" sz="1100" dirty="0"/>
            <a:t>双组份聚氨酯防水涂料</a:t>
          </a:r>
        </a:p>
      </dgm:t>
    </dgm:pt>
    <dgm:pt modelId="{D0644FAE-43FC-4785-8DFE-E2477779DDD6}" cxnId="{C5281FAB-2B4D-4C0D-BB1D-E34F6E886218}" type="parTrans">
      <dgm:prSet/>
      <dgm:spPr/>
      <dgm:t>
        <a:bodyPr/>
        <a:lstStyle/>
        <a:p>
          <a:endParaRPr lang="zh-CN" altLang="en-US" sz="1100"/>
        </a:p>
      </dgm:t>
    </dgm:pt>
    <dgm:pt modelId="{C0C1A942-BC28-4225-B4EB-5849681B7B5F}" cxnId="{C5281FAB-2B4D-4C0D-BB1D-E34F6E886218}" type="sibTrans">
      <dgm:prSet/>
      <dgm:spPr/>
      <dgm:t>
        <a:bodyPr/>
        <a:lstStyle/>
        <a:p>
          <a:endParaRPr lang="zh-CN" altLang="en-US" sz="1100"/>
        </a:p>
      </dgm:t>
    </dgm:pt>
    <dgm:pt modelId="{8583AE32-050C-41E4-83A5-3920C63E1AC8}">
      <dgm:prSet phldrT="[文本]" custT="1"/>
      <dgm:spPr/>
      <dgm:t>
        <a:bodyPr/>
        <a:lstStyle/>
        <a:p>
          <a:r>
            <a:rPr lang="zh-CN" altLang="en-US" sz="1100" dirty="0"/>
            <a:t>防水胶系列</a:t>
          </a:r>
        </a:p>
      </dgm:t>
    </dgm:pt>
    <dgm:pt modelId="{9E16EA65-B9EF-44F0-968B-FF2580E7F93A}" cxnId="{7B6CFBAB-07BB-4120-B7E8-582F323DE9B3}" type="parTrans">
      <dgm:prSet/>
      <dgm:spPr/>
      <dgm:t>
        <a:bodyPr/>
        <a:lstStyle/>
        <a:p>
          <a:endParaRPr lang="zh-CN" altLang="en-US" sz="1100"/>
        </a:p>
      </dgm:t>
    </dgm:pt>
    <dgm:pt modelId="{C1E13D57-A88C-494E-B034-6FFA7A9794B0}" cxnId="{7B6CFBAB-07BB-4120-B7E8-582F323DE9B3}" type="sibTrans">
      <dgm:prSet/>
      <dgm:spPr/>
      <dgm:t>
        <a:bodyPr/>
        <a:lstStyle/>
        <a:p>
          <a:endParaRPr lang="zh-CN" altLang="en-US" sz="1100"/>
        </a:p>
      </dgm:t>
    </dgm:pt>
    <dgm:pt modelId="{600DF05C-2DB6-4FE3-AF80-5DDB014CCFF5}">
      <dgm:prSet phldrT="[文本]" custT="1"/>
      <dgm:spPr/>
      <dgm:t>
        <a:bodyPr/>
        <a:lstStyle/>
        <a:p>
          <a:r>
            <a:rPr lang="zh-CN" altLang="en-US" sz="1100" dirty="0"/>
            <a:t>设备</a:t>
          </a:r>
          <a:r>
            <a:rPr lang="en-US" altLang="en-US" sz="1100" dirty="0"/>
            <a:t>/</a:t>
          </a:r>
          <a:r>
            <a:rPr lang="zh-CN" altLang="en-US" sz="1100" dirty="0"/>
            <a:t>配件类</a:t>
          </a:r>
        </a:p>
      </dgm:t>
    </dgm:pt>
    <dgm:pt modelId="{F529C221-5EC7-461D-8603-549BBE5D76BD}" cxnId="{8CF5C801-1733-4B0F-A85D-FDF89B50CE84}" type="parTrans">
      <dgm:prSet/>
      <dgm:spPr/>
      <dgm:t>
        <a:bodyPr/>
        <a:lstStyle/>
        <a:p>
          <a:endParaRPr lang="zh-CN" altLang="en-US" sz="1100"/>
        </a:p>
      </dgm:t>
    </dgm:pt>
    <dgm:pt modelId="{64B5057E-4A85-4CF3-B4A3-378B385817D0}" cxnId="{8CF5C801-1733-4B0F-A85D-FDF89B50CE84}" type="sibTrans">
      <dgm:prSet/>
      <dgm:spPr/>
      <dgm:t>
        <a:bodyPr/>
        <a:lstStyle/>
        <a:p>
          <a:endParaRPr lang="zh-CN" altLang="en-US" sz="1100"/>
        </a:p>
      </dgm:t>
    </dgm:pt>
    <dgm:pt modelId="{0522CD7C-A680-4565-A07E-5BB3EB19D3A7}">
      <dgm:prSet phldrT="[文本]" custT="1"/>
      <dgm:spPr/>
      <dgm:t>
        <a:bodyPr/>
        <a:lstStyle/>
        <a:p>
          <a:r>
            <a:rPr lang="zh-CN" altLang="en-US" sz="1100" dirty="0"/>
            <a:t>有机硅类</a:t>
          </a:r>
        </a:p>
      </dgm:t>
    </dgm:pt>
    <dgm:pt modelId="{8177076D-D383-45B7-B6A1-C2926E288229}" cxnId="{EB657E99-518C-4BFC-9F83-EAE35B0B768A}" type="parTrans">
      <dgm:prSet/>
      <dgm:spPr/>
      <dgm:t>
        <a:bodyPr/>
        <a:lstStyle/>
        <a:p>
          <a:endParaRPr lang="zh-CN" altLang="en-US" sz="1100"/>
        </a:p>
      </dgm:t>
    </dgm:pt>
    <dgm:pt modelId="{7161800B-B39D-4926-9C91-E5BA8F94F709}" cxnId="{EB657E99-518C-4BFC-9F83-EAE35B0B768A}" type="sibTrans">
      <dgm:prSet/>
      <dgm:spPr/>
      <dgm:t>
        <a:bodyPr/>
        <a:lstStyle/>
        <a:p>
          <a:endParaRPr lang="zh-CN" altLang="en-US" sz="1100"/>
        </a:p>
      </dgm:t>
    </dgm:pt>
    <dgm:pt modelId="{C0906CD7-964E-4800-940B-B88F99C49CEB}">
      <dgm:prSet phldrT="[文本]" custT="1"/>
      <dgm:spPr/>
      <dgm:t>
        <a:bodyPr/>
        <a:lstStyle/>
        <a:p>
          <a:r>
            <a:rPr lang="en-US" altLang="en-US" sz="1100" dirty="0"/>
            <a:t>ZT-999</a:t>
          </a:r>
          <a:r>
            <a:rPr lang="zh-CN" altLang="en-US" sz="1100" dirty="0"/>
            <a:t>高压灌浆机</a:t>
          </a:r>
        </a:p>
      </dgm:t>
    </dgm:pt>
    <dgm:pt modelId="{946471F2-7B12-4768-9554-AEE91EE0B122}" cxnId="{A4A131FB-6BC3-4879-8F9D-5FF146B139F1}" type="parTrans">
      <dgm:prSet/>
      <dgm:spPr/>
      <dgm:t>
        <a:bodyPr/>
        <a:lstStyle/>
        <a:p>
          <a:endParaRPr lang="zh-CN" altLang="en-US" sz="1100"/>
        </a:p>
      </dgm:t>
    </dgm:pt>
    <dgm:pt modelId="{6315B661-D9D9-46ED-9761-6196D5204E01}" cxnId="{A4A131FB-6BC3-4879-8F9D-5FF146B139F1}" type="sibTrans">
      <dgm:prSet/>
      <dgm:spPr/>
      <dgm:t>
        <a:bodyPr/>
        <a:lstStyle/>
        <a:p>
          <a:endParaRPr lang="zh-CN" altLang="en-US" sz="1100"/>
        </a:p>
      </dgm:t>
    </dgm:pt>
    <dgm:pt modelId="{0BC1B3AC-BEF4-4C47-A0C4-17D0F1B9075C}">
      <dgm:prSet phldrT="[文本]" custT="1"/>
      <dgm:spPr/>
      <dgm:t>
        <a:bodyPr/>
        <a:lstStyle/>
        <a:p>
          <a:r>
            <a:rPr lang="zh-CN" altLang="en-US" sz="1100" dirty="0"/>
            <a:t>水性丙烯类</a:t>
          </a:r>
        </a:p>
      </dgm:t>
    </dgm:pt>
    <dgm:pt modelId="{F4BD48B7-C167-40A6-A2B1-D797C84664BF}" cxnId="{7FBD5DD5-093B-4ACD-A832-89EC45B036D3}" type="parTrans">
      <dgm:prSet/>
      <dgm:spPr/>
      <dgm:t>
        <a:bodyPr/>
        <a:lstStyle/>
        <a:p>
          <a:endParaRPr lang="zh-CN" altLang="en-US" sz="1100"/>
        </a:p>
      </dgm:t>
    </dgm:pt>
    <dgm:pt modelId="{01F7A8CB-44A7-41A3-ADC9-FAD8D95280CC}" cxnId="{7FBD5DD5-093B-4ACD-A832-89EC45B036D3}" type="sibTrans">
      <dgm:prSet/>
      <dgm:spPr/>
      <dgm:t>
        <a:bodyPr/>
        <a:lstStyle/>
        <a:p>
          <a:endParaRPr lang="zh-CN" altLang="en-US" sz="1100"/>
        </a:p>
      </dgm:t>
    </dgm:pt>
    <dgm:pt modelId="{6D0BA529-06AE-482F-BC5D-EE3375629416}">
      <dgm:prSet phldrT="[文本]" custT="1"/>
      <dgm:spPr/>
      <dgm:t>
        <a:bodyPr/>
        <a:lstStyle/>
        <a:p>
          <a:pPr algn="l"/>
          <a:r>
            <a:rPr lang="en-US" altLang="en-US" sz="1100" dirty="0"/>
            <a:t>ZT-502</a:t>
          </a:r>
          <a:r>
            <a:rPr lang="zh-CN" altLang="en-US" sz="1100" dirty="0"/>
            <a:t>高效外墙防水剂</a:t>
          </a:r>
        </a:p>
      </dgm:t>
    </dgm:pt>
    <dgm:pt modelId="{D6E435B3-E8D0-4837-8284-8492B4091B8C}" cxnId="{A9221AAF-328E-4687-8F14-F276C14C2559}" type="parTrans">
      <dgm:prSet/>
      <dgm:spPr/>
      <dgm:t>
        <a:bodyPr/>
        <a:lstStyle/>
        <a:p>
          <a:endParaRPr lang="zh-CN" altLang="en-US" sz="1100"/>
        </a:p>
      </dgm:t>
    </dgm:pt>
    <dgm:pt modelId="{25CE6B93-F627-4D73-B9D6-B1F992EDA8F6}" cxnId="{A9221AAF-328E-4687-8F14-F276C14C2559}" type="sibTrans">
      <dgm:prSet/>
      <dgm:spPr/>
      <dgm:t>
        <a:bodyPr/>
        <a:lstStyle/>
        <a:p>
          <a:endParaRPr lang="zh-CN" altLang="en-US" sz="1100"/>
        </a:p>
      </dgm:t>
    </dgm:pt>
    <dgm:pt modelId="{1019D39E-C27D-4326-8BB5-C9C2AAD0A6C4}">
      <dgm:prSet phldrT="[文本]" custT="1"/>
      <dgm:spPr/>
      <dgm:t>
        <a:bodyPr/>
        <a:lstStyle/>
        <a:p>
          <a:pPr algn="l"/>
          <a:r>
            <a:rPr lang="en-US" altLang="en-US" sz="1100" dirty="0"/>
            <a:t>ZT-503</a:t>
          </a:r>
          <a:r>
            <a:rPr lang="zh-CN" altLang="en-US" sz="1100" dirty="0"/>
            <a:t>透明防水胶</a:t>
          </a:r>
        </a:p>
      </dgm:t>
    </dgm:pt>
    <dgm:pt modelId="{BE0DB9EA-7AE6-4ACF-A61D-9AB2F7755BF2}" cxnId="{51C4EDB5-25E2-4750-93C2-BE16AC79A622}" type="parTrans">
      <dgm:prSet/>
      <dgm:spPr/>
      <dgm:t>
        <a:bodyPr/>
        <a:lstStyle/>
        <a:p>
          <a:endParaRPr lang="zh-CN" altLang="en-US" sz="1100"/>
        </a:p>
      </dgm:t>
    </dgm:pt>
    <dgm:pt modelId="{C929A0E4-CFA9-49CE-A422-2DDA846D66B5}" cxnId="{51C4EDB5-25E2-4750-93C2-BE16AC79A622}" type="sibTrans">
      <dgm:prSet/>
      <dgm:spPr/>
      <dgm:t>
        <a:bodyPr/>
        <a:lstStyle/>
        <a:p>
          <a:endParaRPr lang="zh-CN" altLang="en-US" sz="1100"/>
        </a:p>
      </dgm:t>
    </dgm:pt>
    <dgm:pt modelId="{E1D5ABD3-D6F8-4BC1-8D50-5D983F608304}">
      <dgm:prSet phldrT="[文本]" custT="1"/>
      <dgm:spPr/>
      <dgm:t>
        <a:bodyPr/>
        <a:lstStyle/>
        <a:p>
          <a:r>
            <a:rPr lang="zh-CN" altLang="en-US" sz="1100" dirty="0"/>
            <a:t>直径</a:t>
          </a:r>
          <a:r>
            <a:rPr lang="en-US" altLang="en-US" sz="1100" dirty="0"/>
            <a:t>8cm/10cm/15cm</a:t>
          </a:r>
          <a:r>
            <a:rPr lang="zh-CN" altLang="en-US" sz="1100" dirty="0"/>
            <a:t>止水针头、</a:t>
          </a:r>
          <a:r>
            <a:rPr lang="zh-CN" altLang="zh-CN" sz="1100" dirty="0"/>
            <a:t>泵浦</a:t>
          </a:r>
          <a:r>
            <a:rPr lang="zh-CN" altLang="en-US" sz="1100" dirty="0"/>
            <a:t>、</a:t>
          </a:r>
          <a:r>
            <a:rPr lang="zh-CN" altLang="zh-CN" sz="1100" dirty="0"/>
            <a:t>高压管</a:t>
          </a:r>
          <a:r>
            <a:rPr lang="zh-CN" altLang="en-US" sz="1100" dirty="0"/>
            <a:t>、压力表、</a:t>
          </a:r>
        </a:p>
      </dgm:t>
    </dgm:pt>
    <dgm:pt modelId="{ECF42AA1-926D-4AF9-A5A7-3BBAD1AF72EA}" cxnId="{1E642ECD-14B2-442E-8823-9D04E07917FB}" type="parTrans">
      <dgm:prSet/>
      <dgm:spPr/>
      <dgm:t>
        <a:bodyPr/>
        <a:lstStyle/>
        <a:p>
          <a:endParaRPr lang="zh-CN" altLang="en-US" sz="1100"/>
        </a:p>
      </dgm:t>
    </dgm:pt>
    <dgm:pt modelId="{38D51C99-C2FB-400C-A31C-6D2F712476D9}" cxnId="{1E642ECD-14B2-442E-8823-9D04E07917FB}" type="sibTrans">
      <dgm:prSet/>
      <dgm:spPr/>
      <dgm:t>
        <a:bodyPr/>
        <a:lstStyle/>
        <a:p>
          <a:endParaRPr lang="zh-CN" altLang="en-US" sz="1100"/>
        </a:p>
      </dgm:t>
    </dgm:pt>
    <dgm:pt modelId="{5797307B-582C-490F-9CC6-CA36471E30C2}" type="pres">
      <dgm:prSet presAssocID="{350D39E4-D172-4F28-A9DE-E8FD6CA9E912}" presName="hierChild1" presStyleCnt="0">
        <dgm:presLayoutVars>
          <dgm:orgChart val="1"/>
          <dgm:chPref val="1"/>
          <dgm:dir/>
          <dgm:animOne val="branch"/>
          <dgm:animLvl val="lvl"/>
          <dgm:resizeHandles/>
        </dgm:presLayoutVars>
      </dgm:prSet>
      <dgm:spPr/>
      <dgm:t>
        <a:bodyPr/>
        <a:lstStyle/>
        <a:p>
          <a:endParaRPr lang="zh-CN" altLang="en-US"/>
        </a:p>
      </dgm:t>
    </dgm:pt>
    <dgm:pt modelId="{B7661DC3-63E1-4450-B09A-BFFF58448268}" type="pres">
      <dgm:prSet presAssocID="{2D9499CE-FC8F-4A09-9903-3889409DF0D6}" presName="hierRoot1" presStyleCnt="0">
        <dgm:presLayoutVars>
          <dgm:hierBranch val="init"/>
        </dgm:presLayoutVars>
      </dgm:prSet>
      <dgm:spPr/>
    </dgm:pt>
    <dgm:pt modelId="{FEE28113-E6F6-44EB-9F39-1776AB61B109}" type="pres">
      <dgm:prSet presAssocID="{2D9499CE-FC8F-4A09-9903-3889409DF0D6}" presName="rootComposite1" presStyleCnt="0"/>
      <dgm:spPr/>
    </dgm:pt>
    <dgm:pt modelId="{EEB1C078-26A8-44F7-87BE-47766343D201}" type="pres">
      <dgm:prSet presAssocID="{2D9499CE-FC8F-4A09-9903-3889409DF0D6}" presName="rootText1" presStyleLbl="node0" presStyleIdx="0" presStyleCnt="1">
        <dgm:presLayoutVars>
          <dgm:chPref val="3"/>
        </dgm:presLayoutVars>
      </dgm:prSet>
      <dgm:spPr/>
      <dgm:t>
        <a:bodyPr/>
        <a:lstStyle/>
        <a:p>
          <a:endParaRPr lang="zh-CN" altLang="en-US"/>
        </a:p>
      </dgm:t>
    </dgm:pt>
    <dgm:pt modelId="{8402D7F5-A35E-4F2B-9F1E-4AA46359EA2E}" type="pres">
      <dgm:prSet presAssocID="{2D9499CE-FC8F-4A09-9903-3889409DF0D6}" presName="rootConnector1" presStyleLbl="node1" presStyleIdx="0" presStyleCnt="0"/>
      <dgm:spPr/>
      <dgm:t>
        <a:bodyPr/>
        <a:lstStyle/>
        <a:p>
          <a:endParaRPr lang="zh-CN" altLang="en-US"/>
        </a:p>
      </dgm:t>
    </dgm:pt>
    <dgm:pt modelId="{0D1FB13D-AF78-4F32-B7F5-FFD1141ECFC0}" type="pres">
      <dgm:prSet presAssocID="{2D9499CE-FC8F-4A09-9903-3889409DF0D6}" presName="hierChild2" presStyleCnt="0"/>
      <dgm:spPr/>
    </dgm:pt>
    <dgm:pt modelId="{B60C1ADB-3928-4DE8-A3E6-8F2514EE0FEF}" type="pres">
      <dgm:prSet presAssocID="{FE4DDA31-3738-434E-BE95-BC6F4581F9A7}" presName="Name64" presStyleLbl="parChTrans1D2" presStyleIdx="0" presStyleCnt="4"/>
      <dgm:spPr/>
      <dgm:t>
        <a:bodyPr/>
        <a:lstStyle/>
        <a:p>
          <a:endParaRPr lang="zh-CN" altLang="en-US"/>
        </a:p>
      </dgm:t>
    </dgm:pt>
    <dgm:pt modelId="{81AFC3C9-51A9-4622-B828-01524948ECEE}" type="pres">
      <dgm:prSet presAssocID="{D029632E-B231-410C-AFDF-DDFE89727543}" presName="hierRoot2" presStyleCnt="0">
        <dgm:presLayoutVars>
          <dgm:hierBranch val="init"/>
        </dgm:presLayoutVars>
      </dgm:prSet>
      <dgm:spPr/>
    </dgm:pt>
    <dgm:pt modelId="{B441EFDD-64FA-4803-AA64-185A249F0037}" type="pres">
      <dgm:prSet presAssocID="{D029632E-B231-410C-AFDF-DDFE89727543}" presName="rootComposite" presStyleCnt="0"/>
      <dgm:spPr/>
    </dgm:pt>
    <dgm:pt modelId="{6D80E8C8-9844-40A3-B130-9697976344BB}" type="pres">
      <dgm:prSet presAssocID="{D029632E-B231-410C-AFDF-DDFE89727543}" presName="rootText" presStyleLbl="node2" presStyleIdx="0" presStyleCnt="4">
        <dgm:presLayoutVars>
          <dgm:chPref val="3"/>
        </dgm:presLayoutVars>
      </dgm:prSet>
      <dgm:spPr/>
      <dgm:t>
        <a:bodyPr/>
        <a:lstStyle/>
        <a:p>
          <a:endParaRPr lang="zh-CN" altLang="en-US"/>
        </a:p>
      </dgm:t>
    </dgm:pt>
    <dgm:pt modelId="{614DD671-9F32-467E-842E-1842BD1D0F9E}" type="pres">
      <dgm:prSet presAssocID="{D029632E-B231-410C-AFDF-DDFE89727543}" presName="rootConnector" presStyleLbl="node2" presStyleIdx="0" presStyleCnt="4"/>
      <dgm:spPr/>
      <dgm:t>
        <a:bodyPr/>
        <a:lstStyle/>
        <a:p>
          <a:endParaRPr lang="zh-CN" altLang="en-US"/>
        </a:p>
      </dgm:t>
    </dgm:pt>
    <dgm:pt modelId="{56CE74ED-7D7E-4F51-8D25-C2AF9C864873}" type="pres">
      <dgm:prSet presAssocID="{D029632E-B231-410C-AFDF-DDFE89727543}" presName="hierChild4" presStyleCnt="0"/>
      <dgm:spPr/>
    </dgm:pt>
    <dgm:pt modelId="{DC45B8D5-35EF-45F4-89F2-49413E47DA56}" type="pres">
      <dgm:prSet presAssocID="{384FD00D-8F65-40C7-A425-CA858BEB274A}" presName="Name64" presStyleLbl="parChTrans1D3" presStyleIdx="0" presStyleCnt="12"/>
      <dgm:spPr/>
      <dgm:t>
        <a:bodyPr/>
        <a:lstStyle/>
        <a:p>
          <a:endParaRPr lang="zh-CN" altLang="en-US"/>
        </a:p>
      </dgm:t>
    </dgm:pt>
    <dgm:pt modelId="{109C1234-3BF9-4C8B-A5EF-B27D720A62BF}" type="pres">
      <dgm:prSet presAssocID="{B4EA322D-42DA-461E-B2B2-8CC314DA447B}" presName="hierRoot2" presStyleCnt="0">
        <dgm:presLayoutVars>
          <dgm:hierBranch val="init"/>
        </dgm:presLayoutVars>
      </dgm:prSet>
      <dgm:spPr/>
    </dgm:pt>
    <dgm:pt modelId="{38F5121D-C9F3-4B42-88C6-106AED02C428}" type="pres">
      <dgm:prSet presAssocID="{B4EA322D-42DA-461E-B2B2-8CC314DA447B}" presName="rootComposite" presStyleCnt="0"/>
      <dgm:spPr/>
    </dgm:pt>
    <dgm:pt modelId="{947C3C2A-903D-4F31-A52F-4C13FA39A516}" type="pres">
      <dgm:prSet presAssocID="{B4EA322D-42DA-461E-B2B2-8CC314DA447B}" presName="rootText" presStyleLbl="node3" presStyleIdx="0" presStyleCnt="12" custScaleX="115759">
        <dgm:presLayoutVars>
          <dgm:chPref val="3"/>
        </dgm:presLayoutVars>
      </dgm:prSet>
      <dgm:spPr/>
      <dgm:t>
        <a:bodyPr/>
        <a:lstStyle/>
        <a:p>
          <a:endParaRPr lang="zh-CN" altLang="en-US"/>
        </a:p>
      </dgm:t>
    </dgm:pt>
    <dgm:pt modelId="{5D4B4D4B-DC63-4811-B82E-7721E20B58EA}" type="pres">
      <dgm:prSet presAssocID="{B4EA322D-42DA-461E-B2B2-8CC314DA447B}" presName="rootConnector" presStyleLbl="node3" presStyleIdx="0" presStyleCnt="12"/>
      <dgm:spPr/>
      <dgm:t>
        <a:bodyPr/>
        <a:lstStyle/>
        <a:p>
          <a:endParaRPr lang="zh-CN" altLang="en-US"/>
        </a:p>
      </dgm:t>
    </dgm:pt>
    <dgm:pt modelId="{B781E2E4-DEDD-4AA5-9068-9745B1883909}" type="pres">
      <dgm:prSet presAssocID="{B4EA322D-42DA-461E-B2B2-8CC314DA447B}" presName="hierChild4" presStyleCnt="0"/>
      <dgm:spPr/>
    </dgm:pt>
    <dgm:pt modelId="{8214E75C-4A22-439E-A5B0-120524C4B21A}" type="pres">
      <dgm:prSet presAssocID="{F2C686A5-79E2-42AF-B5DC-0A3B07145A32}" presName="Name64" presStyleLbl="parChTrans1D4" presStyleIdx="0" presStyleCnt="10"/>
      <dgm:spPr/>
      <dgm:t>
        <a:bodyPr/>
        <a:lstStyle/>
        <a:p>
          <a:endParaRPr lang="zh-CN" altLang="en-US"/>
        </a:p>
      </dgm:t>
    </dgm:pt>
    <dgm:pt modelId="{B3A7FC72-003D-4B31-B517-5A4B468E3248}" type="pres">
      <dgm:prSet presAssocID="{F618A2F5-AB0E-49F1-8C89-ACF31633E272}" presName="hierRoot2" presStyleCnt="0">
        <dgm:presLayoutVars>
          <dgm:hierBranch val="init"/>
        </dgm:presLayoutVars>
      </dgm:prSet>
      <dgm:spPr/>
    </dgm:pt>
    <dgm:pt modelId="{BC851E2B-DD9B-4C0D-ABAB-16A52D7470F8}" type="pres">
      <dgm:prSet presAssocID="{F618A2F5-AB0E-49F1-8C89-ACF31633E272}" presName="rootComposite" presStyleCnt="0"/>
      <dgm:spPr/>
    </dgm:pt>
    <dgm:pt modelId="{E789630F-A989-415B-8CFC-06E552C96913}" type="pres">
      <dgm:prSet presAssocID="{F618A2F5-AB0E-49F1-8C89-ACF31633E272}" presName="rootText" presStyleLbl="node4" presStyleIdx="0" presStyleCnt="10" custScaleX="545332" custLinFactNeighborX="18803">
        <dgm:presLayoutVars>
          <dgm:chPref val="3"/>
        </dgm:presLayoutVars>
      </dgm:prSet>
      <dgm:spPr/>
      <dgm:t>
        <a:bodyPr/>
        <a:lstStyle/>
        <a:p>
          <a:endParaRPr lang="zh-CN" altLang="en-US"/>
        </a:p>
      </dgm:t>
    </dgm:pt>
    <dgm:pt modelId="{4D44AC8C-6753-4C14-8EC5-AD2E123148DD}" type="pres">
      <dgm:prSet presAssocID="{F618A2F5-AB0E-49F1-8C89-ACF31633E272}" presName="rootConnector" presStyleLbl="node4" presStyleIdx="0" presStyleCnt="10"/>
      <dgm:spPr/>
      <dgm:t>
        <a:bodyPr/>
        <a:lstStyle/>
        <a:p>
          <a:endParaRPr lang="zh-CN" altLang="en-US"/>
        </a:p>
      </dgm:t>
    </dgm:pt>
    <dgm:pt modelId="{659A2CF3-F08B-40F1-B45D-B8EB9231B04D}" type="pres">
      <dgm:prSet presAssocID="{F618A2F5-AB0E-49F1-8C89-ACF31633E272}" presName="hierChild4" presStyleCnt="0"/>
      <dgm:spPr/>
    </dgm:pt>
    <dgm:pt modelId="{E66FA558-DDAF-4D31-B708-43A4456DB587}" type="pres">
      <dgm:prSet presAssocID="{F618A2F5-AB0E-49F1-8C89-ACF31633E272}" presName="hierChild5" presStyleCnt="0"/>
      <dgm:spPr/>
    </dgm:pt>
    <dgm:pt modelId="{A1326911-8A61-4B5A-B460-5A6EB6B35366}" type="pres">
      <dgm:prSet presAssocID="{B4EA322D-42DA-461E-B2B2-8CC314DA447B}" presName="hierChild5" presStyleCnt="0"/>
      <dgm:spPr/>
    </dgm:pt>
    <dgm:pt modelId="{1771A8B9-4196-4D8E-B77C-C7C08363FDAA}" type="pres">
      <dgm:prSet presAssocID="{2EBF3A4B-CF6F-4AAB-A02F-9208D4F824A4}" presName="Name64" presStyleLbl="parChTrans1D3" presStyleIdx="1" presStyleCnt="12"/>
      <dgm:spPr/>
      <dgm:t>
        <a:bodyPr/>
        <a:lstStyle/>
        <a:p>
          <a:endParaRPr lang="zh-CN" altLang="en-US"/>
        </a:p>
      </dgm:t>
    </dgm:pt>
    <dgm:pt modelId="{49942293-2CF4-46D1-A920-EB34E3E26EE4}" type="pres">
      <dgm:prSet presAssocID="{CF85A210-58F1-436A-ACB9-404F581DF322}" presName="hierRoot2" presStyleCnt="0">
        <dgm:presLayoutVars>
          <dgm:hierBranch val="init"/>
        </dgm:presLayoutVars>
      </dgm:prSet>
      <dgm:spPr/>
    </dgm:pt>
    <dgm:pt modelId="{9C48238A-A66D-48B2-A7B5-61474E6F6A2F}" type="pres">
      <dgm:prSet presAssocID="{CF85A210-58F1-436A-ACB9-404F581DF322}" presName="rootComposite" presStyleCnt="0"/>
      <dgm:spPr/>
    </dgm:pt>
    <dgm:pt modelId="{30B714B3-A536-4AE2-B769-0AD88F2C01BE}" type="pres">
      <dgm:prSet presAssocID="{CF85A210-58F1-436A-ACB9-404F581DF322}" presName="rootText" presStyleLbl="node3" presStyleIdx="1" presStyleCnt="12" custScaleX="115759">
        <dgm:presLayoutVars>
          <dgm:chPref val="3"/>
        </dgm:presLayoutVars>
      </dgm:prSet>
      <dgm:spPr/>
      <dgm:t>
        <a:bodyPr/>
        <a:lstStyle/>
        <a:p>
          <a:endParaRPr lang="zh-CN" altLang="en-US"/>
        </a:p>
      </dgm:t>
    </dgm:pt>
    <dgm:pt modelId="{940229CB-44E9-4B8C-BA8E-DE47D75F8EEB}" type="pres">
      <dgm:prSet presAssocID="{CF85A210-58F1-436A-ACB9-404F581DF322}" presName="rootConnector" presStyleLbl="node3" presStyleIdx="1" presStyleCnt="12"/>
      <dgm:spPr/>
      <dgm:t>
        <a:bodyPr/>
        <a:lstStyle/>
        <a:p>
          <a:endParaRPr lang="zh-CN" altLang="en-US"/>
        </a:p>
      </dgm:t>
    </dgm:pt>
    <dgm:pt modelId="{B7862F00-1BE3-4B58-8EC0-9C335CC62FA3}" type="pres">
      <dgm:prSet presAssocID="{CF85A210-58F1-436A-ACB9-404F581DF322}" presName="hierChild4" presStyleCnt="0"/>
      <dgm:spPr/>
    </dgm:pt>
    <dgm:pt modelId="{EAA9126F-F98F-4B5E-A852-1187CBD87F42}" type="pres">
      <dgm:prSet presAssocID="{C5BBD077-6475-47BF-9AA8-56DDEE5EF00D}" presName="Name64" presStyleLbl="parChTrans1D4" presStyleIdx="1" presStyleCnt="10"/>
      <dgm:spPr/>
      <dgm:t>
        <a:bodyPr/>
        <a:lstStyle/>
        <a:p>
          <a:endParaRPr lang="zh-CN" altLang="en-US"/>
        </a:p>
      </dgm:t>
    </dgm:pt>
    <dgm:pt modelId="{15FF52D6-EA8A-48BB-B287-329F35E12F30}" type="pres">
      <dgm:prSet presAssocID="{0D0856B6-B2DF-413F-B710-729496FCAB0F}" presName="hierRoot2" presStyleCnt="0">
        <dgm:presLayoutVars>
          <dgm:hierBranch val="init"/>
        </dgm:presLayoutVars>
      </dgm:prSet>
      <dgm:spPr/>
    </dgm:pt>
    <dgm:pt modelId="{2C3ED24A-AD56-4EDC-A2BF-988D45365FF5}" type="pres">
      <dgm:prSet presAssocID="{0D0856B6-B2DF-413F-B710-729496FCAB0F}" presName="rootComposite" presStyleCnt="0"/>
      <dgm:spPr/>
    </dgm:pt>
    <dgm:pt modelId="{68990DED-AD37-449F-8CAF-03AAB57A75AF}" type="pres">
      <dgm:prSet presAssocID="{0D0856B6-B2DF-413F-B710-729496FCAB0F}" presName="rootText" presStyleLbl="node4" presStyleIdx="1" presStyleCnt="10" custScaleX="545332" custLinFactNeighborX="18803">
        <dgm:presLayoutVars>
          <dgm:chPref val="3"/>
        </dgm:presLayoutVars>
      </dgm:prSet>
      <dgm:spPr/>
      <dgm:t>
        <a:bodyPr/>
        <a:lstStyle/>
        <a:p>
          <a:endParaRPr lang="zh-CN" altLang="en-US"/>
        </a:p>
      </dgm:t>
    </dgm:pt>
    <dgm:pt modelId="{BA1577B1-CEAB-4AB1-92B0-1F69C11E86CE}" type="pres">
      <dgm:prSet presAssocID="{0D0856B6-B2DF-413F-B710-729496FCAB0F}" presName="rootConnector" presStyleLbl="node4" presStyleIdx="1" presStyleCnt="10"/>
      <dgm:spPr/>
      <dgm:t>
        <a:bodyPr/>
        <a:lstStyle/>
        <a:p>
          <a:endParaRPr lang="zh-CN" altLang="en-US"/>
        </a:p>
      </dgm:t>
    </dgm:pt>
    <dgm:pt modelId="{200BF24A-C8B8-4400-8BB2-D8ED35049B48}" type="pres">
      <dgm:prSet presAssocID="{0D0856B6-B2DF-413F-B710-729496FCAB0F}" presName="hierChild4" presStyleCnt="0"/>
      <dgm:spPr/>
    </dgm:pt>
    <dgm:pt modelId="{2D8EE5B6-37FF-4A48-B9C5-CFDB19E289E5}" type="pres">
      <dgm:prSet presAssocID="{0D0856B6-B2DF-413F-B710-729496FCAB0F}" presName="hierChild5" presStyleCnt="0"/>
      <dgm:spPr/>
    </dgm:pt>
    <dgm:pt modelId="{5833B6B2-5591-47B0-BC84-343E3751C741}" type="pres">
      <dgm:prSet presAssocID="{CF85A210-58F1-436A-ACB9-404F581DF322}" presName="hierChild5" presStyleCnt="0"/>
      <dgm:spPr/>
    </dgm:pt>
    <dgm:pt modelId="{C8EB9176-D70F-44FA-9750-54B51DF5C54D}" type="pres">
      <dgm:prSet presAssocID="{138C9622-127C-4E95-BE94-48ABF5C3E569}" presName="Name64" presStyleLbl="parChTrans1D3" presStyleIdx="2" presStyleCnt="12"/>
      <dgm:spPr/>
      <dgm:t>
        <a:bodyPr/>
        <a:lstStyle/>
        <a:p>
          <a:endParaRPr lang="zh-CN" altLang="en-US"/>
        </a:p>
      </dgm:t>
    </dgm:pt>
    <dgm:pt modelId="{D8FA6355-8BFC-4144-9C57-5FFC42C80842}" type="pres">
      <dgm:prSet presAssocID="{12A4349D-1715-44AF-93DC-8D6081CF4BF2}" presName="hierRoot2" presStyleCnt="0">
        <dgm:presLayoutVars>
          <dgm:hierBranch val="init"/>
        </dgm:presLayoutVars>
      </dgm:prSet>
      <dgm:spPr/>
    </dgm:pt>
    <dgm:pt modelId="{018BC5E6-825F-4F53-98C5-C74E71A2AAB3}" type="pres">
      <dgm:prSet presAssocID="{12A4349D-1715-44AF-93DC-8D6081CF4BF2}" presName="rootComposite" presStyleCnt="0"/>
      <dgm:spPr/>
    </dgm:pt>
    <dgm:pt modelId="{6732DF00-2564-493F-BC3F-FF12DBC98D87}" type="pres">
      <dgm:prSet presAssocID="{12A4349D-1715-44AF-93DC-8D6081CF4BF2}" presName="rootText" presStyleLbl="node3" presStyleIdx="2" presStyleCnt="12" custScaleX="149131">
        <dgm:presLayoutVars>
          <dgm:chPref val="3"/>
        </dgm:presLayoutVars>
      </dgm:prSet>
      <dgm:spPr/>
      <dgm:t>
        <a:bodyPr/>
        <a:lstStyle/>
        <a:p>
          <a:endParaRPr lang="zh-CN" altLang="en-US"/>
        </a:p>
      </dgm:t>
    </dgm:pt>
    <dgm:pt modelId="{0D6D981D-35A7-40A9-B20C-607D9A92C3F8}" type="pres">
      <dgm:prSet presAssocID="{12A4349D-1715-44AF-93DC-8D6081CF4BF2}" presName="rootConnector" presStyleLbl="node3" presStyleIdx="2" presStyleCnt="12"/>
      <dgm:spPr/>
      <dgm:t>
        <a:bodyPr/>
        <a:lstStyle/>
        <a:p>
          <a:endParaRPr lang="zh-CN" altLang="en-US"/>
        </a:p>
      </dgm:t>
    </dgm:pt>
    <dgm:pt modelId="{5EE2D009-13BB-4F0E-A341-FD53404607B7}" type="pres">
      <dgm:prSet presAssocID="{12A4349D-1715-44AF-93DC-8D6081CF4BF2}" presName="hierChild4" presStyleCnt="0"/>
      <dgm:spPr/>
    </dgm:pt>
    <dgm:pt modelId="{49BBB314-3F31-451C-A010-EC01393E66C5}" type="pres">
      <dgm:prSet presAssocID="{6F9FD4EF-04EB-4044-AF10-FDB44DBC1CE1}" presName="Name64" presStyleLbl="parChTrans1D4" presStyleIdx="2" presStyleCnt="10"/>
      <dgm:spPr/>
      <dgm:t>
        <a:bodyPr/>
        <a:lstStyle/>
        <a:p>
          <a:endParaRPr lang="zh-CN" altLang="en-US"/>
        </a:p>
      </dgm:t>
    </dgm:pt>
    <dgm:pt modelId="{F3E6604A-40C3-41BF-9C02-3B2A0E98E530}" type="pres">
      <dgm:prSet presAssocID="{D23467EA-2AFA-4A5C-AF82-B5FC861E39C0}" presName="hierRoot2" presStyleCnt="0">
        <dgm:presLayoutVars>
          <dgm:hierBranch val="init"/>
        </dgm:presLayoutVars>
      </dgm:prSet>
      <dgm:spPr/>
    </dgm:pt>
    <dgm:pt modelId="{451F63D8-2E86-4DEA-A821-16B362E1C25C}" type="pres">
      <dgm:prSet presAssocID="{D23467EA-2AFA-4A5C-AF82-B5FC861E39C0}" presName="rootComposite" presStyleCnt="0"/>
      <dgm:spPr/>
    </dgm:pt>
    <dgm:pt modelId="{EEFF424D-E3D4-4AB1-AB62-A6253B86C65E}" type="pres">
      <dgm:prSet presAssocID="{D23467EA-2AFA-4A5C-AF82-B5FC861E39C0}" presName="rootText" presStyleLbl="node4" presStyleIdx="2" presStyleCnt="10" custScaleX="519621" custLinFactNeighborX="18803">
        <dgm:presLayoutVars>
          <dgm:chPref val="3"/>
        </dgm:presLayoutVars>
      </dgm:prSet>
      <dgm:spPr/>
      <dgm:t>
        <a:bodyPr/>
        <a:lstStyle/>
        <a:p>
          <a:endParaRPr lang="zh-CN" altLang="en-US"/>
        </a:p>
      </dgm:t>
    </dgm:pt>
    <dgm:pt modelId="{4E8324E6-13EF-4EE2-BD68-3693D14F95F2}" type="pres">
      <dgm:prSet presAssocID="{D23467EA-2AFA-4A5C-AF82-B5FC861E39C0}" presName="rootConnector" presStyleLbl="node4" presStyleIdx="2" presStyleCnt="10"/>
      <dgm:spPr/>
      <dgm:t>
        <a:bodyPr/>
        <a:lstStyle/>
        <a:p>
          <a:endParaRPr lang="zh-CN" altLang="en-US"/>
        </a:p>
      </dgm:t>
    </dgm:pt>
    <dgm:pt modelId="{746B94B6-9182-47B1-BB3D-58603B2129E0}" type="pres">
      <dgm:prSet presAssocID="{D23467EA-2AFA-4A5C-AF82-B5FC861E39C0}" presName="hierChild4" presStyleCnt="0"/>
      <dgm:spPr/>
    </dgm:pt>
    <dgm:pt modelId="{641FA84B-B100-4DF0-9A26-A5ED71190FCF}" type="pres">
      <dgm:prSet presAssocID="{D23467EA-2AFA-4A5C-AF82-B5FC861E39C0}" presName="hierChild5" presStyleCnt="0"/>
      <dgm:spPr/>
    </dgm:pt>
    <dgm:pt modelId="{D75CFE90-7B3C-4346-BDA8-31B062262DCD}" type="pres">
      <dgm:prSet presAssocID="{12A4349D-1715-44AF-93DC-8D6081CF4BF2}" presName="hierChild5" presStyleCnt="0"/>
      <dgm:spPr/>
    </dgm:pt>
    <dgm:pt modelId="{3E814DCC-CBBC-418C-B5E2-8846DDD4B160}" type="pres">
      <dgm:prSet presAssocID="{D029632E-B231-410C-AFDF-DDFE89727543}" presName="hierChild5" presStyleCnt="0"/>
      <dgm:spPr/>
    </dgm:pt>
    <dgm:pt modelId="{3F077D4A-C743-4288-A09A-A166A9FBFD2B}" type="pres">
      <dgm:prSet presAssocID="{699F7479-8B09-41AB-8EFB-7C83D260FA26}" presName="Name64" presStyleLbl="parChTrans1D2" presStyleIdx="1" presStyleCnt="4"/>
      <dgm:spPr/>
      <dgm:t>
        <a:bodyPr/>
        <a:lstStyle/>
        <a:p>
          <a:endParaRPr lang="zh-CN" altLang="en-US"/>
        </a:p>
      </dgm:t>
    </dgm:pt>
    <dgm:pt modelId="{7FAA91CD-EA53-4821-9892-1E81690DE1F5}" type="pres">
      <dgm:prSet presAssocID="{4D8F8BEE-6763-4658-BF3E-69D67C8C7D53}" presName="hierRoot2" presStyleCnt="0">
        <dgm:presLayoutVars>
          <dgm:hierBranch val="init"/>
        </dgm:presLayoutVars>
      </dgm:prSet>
      <dgm:spPr/>
    </dgm:pt>
    <dgm:pt modelId="{934A3C3B-FD64-4C31-A6AF-7EB1E4DA7159}" type="pres">
      <dgm:prSet presAssocID="{4D8F8BEE-6763-4658-BF3E-69D67C8C7D53}" presName="rootComposite" presStyleCnt="0"/>
      <dgm:spPr/>
    </dgm:pt>
    <dgm:pt modelId="{FAE2C61F-BF88-4766-9D7C-9F40F5CF88CA}" type="pres">
      <dgm:prSet presAssocID="{4D8F8BEE-6763-4658-BF3E-69D67C8C7D53}" presName="rootText" presStyleLbl="node2" presStyleIdx="1" presStyleCnt="4">
        <dgm:presLayoutVars>
          <dgm:chPref val="3"/>
        </dgm:presLayoutVars>
      </dgm:prSet>
      <dgm:spPr/>
      <dgm:t>
        <a:bodyPr/>
        <a:lstStyle/>
        <a:p>
          <a:endParaRPr lang="zh-CN" altLang="en-US"/>
        </a:p>
      </dgm:t>
    </dgm:pt>
    <dgm:pt modelId="{19732C29-5258-41A9-B0FD-24C395B5A79F}" type="pres">
      <dgm:prSet presAssocID="{4D8F8BEE-6763-4658-BF3E-69D67C8C7D53}" presName="rootConnector" presStyleLbl="node2" presStyleIdx="1" presStyleCnt="4"/>
      <dgm:spPr/>
      <dgm:t>
        <a:bodyPr/>
        <a:lstStyle/>
        <a:p>
          <a:endParaRPr lang="zh-CN" altLang="en-US"/>
        </a:p>
      </dgm:t>
    </dgm:pt>
    <dgm:pt modelId="{0780443F-108F-47AC-B007-F97E0A2DFB8B}" type="pres">
      <dgm:prSet presAssocID="{4D8F8BEE-6763-4658-BF3E-69D67C8C7D53}" presName="hierChild4" presStyleCnt="0"/>
      <dgm:spPr/>
    </dgm:pt>
    <dgm:pt modelId="{DD0C2C61-3DB2-48BC-B0EC-CB690A31554A}" type="pres">
      <dgm:prSet presAssocID="{A3D019C4-14AF-4008-AEBA-FBADB554870E}" presName="Name64" presStyleLbl="parChTrans1D3" presStyleIdx="3" presStyleCnt="12"/>
      <dgm:spPr/>
      <dgm:t>
        <a:bodyPr/>
        <a:lstStyle/>
        <a:p>
          <a:endParaRPr lang="zh-CN" altLang="en-US"/>
        </a:p>
      </dgm:t>
    </dgm:pt>
    <dgm:pt modelId="{A3291AE8-5231-468D-B450-2E6C30463FE1}" type="pres">
      <dgm:prSet presAssocID="{99BDB595-F29B-48F0-8313-0B69B778C0B5}" presName="hierRoot2" presStyleCnt="0">
        <dgm:presLayoutVars>
          <dgm:hierBranch val="init"/>
        </dgm:presLayoutVars>
      </dgm:prSet>
      <dgm:spPr/>
    </dgm:pt>
    <dgm:pt modelId="{425D8BA4-9592-45BD-A52B-BE875642B647}" type="pres">
      <dgm:prSet presAssocID="{99BDB595-F29B-48F0-8313-0B69B778C0B5}" presName="rootComposite" presStyleCnt="0"/>
      <dgm:spPr/>
    </dgm:pt>
    <dgm:pt modelId="{FA5B4F3E-C8F4-4B92-A0A4-EDF23880A7CA}" type="pres">
      <dgm:prSet presAssocID="{99BDB595-F29B-48F0-8313-0B69B778C0B5}" presName="rootText" presStyleLbl="node3" presStyleIdx="3" presStyleCnt="12" custScaleX="115759">
        <dgm:presLayoutVars>
          <dgm:chPref val="3"/>
        </dgm:presLayoutVars>
      </dgm:prSet>
      <dgm:spPr/>
      <dgm:t>
        <a:bodyPr/>
        <a:lstStyle/>
        <a:p>
          <a:endParaRPr lang="zh-CN" altLang="en-US"/>
        </a:p>
      </dgm:t>
    </dgm:pt>
    <dgm:pt modelId="{8D8102B1-58F7-4F7A-BDBA-8A1FE61E7117}" type="pres">
      <dgm:prSet presAssocID="{99BDB595-F29B-48F0-8313-0B69B778C0B5}" presName="rootConnector" presStyleLbl="node3" presStyleIdx="3" presStyleCnt="12"/>
      <dgm:spPr/>
      <dgm:t>
        <a:bodyPr/>
        <a:lstStyle/>
        <a:p>
          <a:endParaRPr lang="zh-CN" altLang="en-US"/>
        </a:p>
      </dgm:t>
    </dgm:pt>
    <dgm:pt modelId="{5E8387A4-5D3C-4C2B-9625-26F0A3332A66}" type="pres">
      <dgm:prSet presAssocID="{99BDB595-F29B-48F0-8313-0B69B778C0B5}" presName="hierChild4" presStyleCnt="0"/>
      <dgm:spPr/>
    </dgm:pt>
    <dgm:pt modelId="{64E00673-3E08-434F-B49B-87FB9E605D30}" type="pres">
      <dgm:prSet presAssocID="{916CEBE9-B371-4DD6-9D67-C1C0B42B9063}" presName="Name64" presStyleLbl="parChTrans1D4" presStyleIdx="3" presStyleCnt="10"/>
      <dgm:spPr/>
      <dgm:t>
        <a:bodyPr/>
        <a:lstStyle/>
        <a:p>
          <a:endParaRPr lang="zh-CN" altLang="en-US"/>
        </a:p>
      </dgm:t>
    </dgm:pt>
    <dgm:pt modelId="{7BCE6D16-81E6-48E5-9C01-889F525BB9FA}" type="pres">
      <dgm:prSet presAssocID="{F2AE5016-4FC6-4753-89F3-29295716D9BC}" presName="hierRoot2" presStyleCnt="0">
        <dgm:presLayoutVars>
          <dgm:hierBranch val="init"/>
        </dgm:presLayoutVars>
      </dgm:prSet>
      <dgm:spPr/>
    </dgm:pt>
    <dgm:pt modelId="{36A64C85-0C23-4D69-B8E7-586E8B6531AE}" type="pres">
      <dgm:prSet presAssocID="{F2AE5016-4FC6-4753-89F3-29295716D9BC}" presName="rootComposite" presStyleCnt="0"/>
      <dgm:spPr/>
    </dgm:pt>
    <dgm:pt modelId="{A8C5153F-4F76-4358-8FAA-0D9BEF6FCEAA}" type="pres">
      <dgm:prSet presAssocID="{F2AE5016-4FC6-4753-89F3-29295716D9BC}" presName="rootText" presStyleLbl="node4" presStyleIdx="3" presStyleCnt="10" custScaleX="545332" custLinFactNeighborX="18803">
        <dgm:presLayoutVars>
          <dgm:chPref val="3"/>
        </dgm:presLayoutVars>
      </dgm:prSet>
      <dgm:spPr/>
      <dgm:t>
        <a:bodyPr/>
        <a:lstStyle/>
        <a:p>
          <a:endParaRPr lang="zh-CN" altLang="en-US"/>
        </a:p>
      </dgm:t>
    </dgm:pt>
    <dgm:pt modelId="{57B0FF0C-7A4E-4226-B12B-8DB89CC4A272}" type="pres">
      <dgm:prSet presAssocID="{F2AE5016-4FC6-4753-89F3-29295716D9BC}" presName="rootConnector" presStyleLbl="node4" presStyleIdx="3" presStyleCnt="10"/>
      <dgm:spPr/>
      <dgm:t>
        <a:bodyPr/>
        <a:lstStyle/>
        <a:p>
          <a:endParaRPr lang="zh-CN" altLang="en-US"/>
        </a:p>
      </dgm:t>
    </dgm:pt>
    <dgm:pt modelId="{EC634F61-E61D-4C91-A5F8-4ED109D1D463}" type="pres">
      <dgm:prSet presAssocID="{F2AE5016-4FC6-4753-89F3-29295716D9BC}" presName="hierChild4" presStyleCnt="0"/>
      <dgm:spPr/>
    </dgm:pt>
    <dgm:pt modelId="{E62BE6A2-FA0A-4B9B-84CA-F0B8CF2D90E8}" type="pres">
      <dgm:prSet presAssocID="{F2AE5016-4FC6-4753-89F3-29295716D9BC}" presName="hierChild5" presStyleCnt="0"/>
      <dgm:spPr/>
    </dgm:pt>
    <dgm:pt modelId="{C306E873-3065-4264-852C-CC9E11AD1CA6}" type="pres">
      <dgm:prSet presAssocID="{99BDB595-F29B-48F0-8313-0B69B778C0B5}" presName="hierChild5" presStyleCnt="0"/>
      <dgm:spPr/>
    </dgm:pt>
    <dgm:pt modelId="{DEE33B9B-B530-40C8-82AB-BF2B7726657B}" type="pres">
      <dgm:prSet presAssocID="{E976BF8C-B8F0-4950-B5F9-2FC3D655DA43}" presName="Name64" presStyleLbl="parChTrans1D3" presStyleIdx="4" presStyleCnt="12"/>
      <dgm:spPr/>
      <dgm:t>
        <a:bodyPr/>
        <a:lstStyle/>
        <a:p>
          <a:endParaRPr lang="zh-CN" altLang="en-US"/>
        </a:p>
      </dgm:t>
    </dgm:pt>
    <dgm:pt modelId="{D4357C04-15E7-487F-A9CD-9320DAD43355}" type="pres">
      <dgm:prSet presAssocID="{EC408B9B-5F04-4758-8302-E261E6BD8A01}" presName="hierRoot2" presStyleCnt="0">
        <dgm:presLayoutVars>
          <dgm:hierBranch val="init"/>
        </dgm:presLayoutVars>
      </dgm:prSet>
      <dgm:spPr/>
    </dgm:pt>
    <dgm:pt modelId="{DDEF2B36-2C7F-4F6E-A2BC-F163BD0F5592}" type="pres">
      <dgm:prSet presAssocID="{EC408B9B-5F04-4758-8302-E261E6BD8A01}" presName="rootComposite" presStyleCnt="0"/>
      <dgm:spPr/>
    </dgm:pt>
    <dgm:pt modelId="{4E4BDE4B-1E87-47A4-9A54-5411586DE3BA}" type="pres">
      <dgm:prSet presAssocID="{EC408B9B-5F04-4758-8302-E261E6BD8A01}" presName="rootText" presStyleLbl="node3" presStyleIdx="4" presStyleCnt="12" custScaleX="115759">
        <dgm:presLayoutVars>
          <dgm:chPref val="3"/>
        </dgm:presLayoutVars>
      </dgm:prSet>
      <dgm:spPr/>
      <dgm:t>
        <a:bodyPr/>
        <a:lstStyle/>
        <a:p>
          <a:endParaRPr lang="zh-CN" altLang="en-US"/>
        </a:p>
      </dgm:t>
    </dgm:pt>
    <dgm:pt modelId="{5C1B917A-FDEE-455C-85E1-D46C4A105E3F}" type="pres">
      <dgm:prSet presAssocID="{EC408B9B-5F04-4758-8302-E261E6BD8A01}" presName="rootConnector" presStyleLbl="node3" presStyleIdx="4" presStyleCnt="12"/>
      <dgm:spPr/>
      <dgm:t>
        <a:bodyPr/>
        <a:lstStyle/>
        <a:p>
          <a:endParaRPr lang="zh-CN" altLang="en-US"/>
        </a:p>
      </dgm:t>
    </dgm:pt>
    <dgm:pt modelId="{A8AD166C-89EA-42BD-AF0C-806828701501}" type="pres">
      <dgm:prSet presAssocID="{EC408B9B-5F04-4758-8302-E261E6BD8A01}" presName="hierChild4" presStyleCnt="0"/>
      <dgm:spPr/>
    </dgm:pt>
    <dgm:pt modelId="{690AA8DB-F00E-4B0B-8D11-FAD620650454}" type="pres">
      <dgm:prSet presAssocID="{EBCFAAEC-6273-4A19-AB33-5A83E2FE2885}" presName="Name64" presStyleLbl="parChTrans1D4" presStyleIdx="4" presStyleCnt="10"/>
      <dgm:spPr/>
      <dgm:t>
        <a:bodyPr/>
        <a:lstStyle/>
        <a:p>
          <a:endParaRPr lang="zh-CN" altLang="en-US"/>
        </a:p>
      </dgm:t>
    </dgm:pt>
    <dgm:pt modelId="{2D73CECA-ABE2-4BA1-9511-A26D2CBCC489}" type="pres">
      <dgm:prSet presAssocID="{33D333ED-63F4-43D3-976E-F715C6BA0135}" presName="hierRoot2" presStyleCnt="0">
        <dgm:presLayoutVars>
          <dgm:hierBranch val="init"/>
        </dgm:presLayoutVars>
      </dgm:prSet>
      <dgm:spPr/>
    </dgm:pt>
    <dgm:pt modelId="{063612CF-5092-4D0D-A74F-14C8B6BD7246}" type="pres">
      <dgm:prSet presAssocID="{33D333ED-63F4-43D3-976E-F715C6BA0135}" presName="rootComposite" presStyleCnt="0"/>
      <dgm:spPr/>
    </dgm:pt>
    <dgm:pt modelId="{592E4A94-7934-491D-A61E-D48B8C4AA3A6}" type="pres">
      <dgm:prSet presAssocID="{33D333ED-63F4-43D3-976E-F715C6BA0135}" presName="rootText" presStyleLbl="node4" presStyleIdx="4" presStyleCnt="10" custScaleX="545332" custLinFactNeighborX="18803">
        <dgm:presLayoutVars>
          <dgm:chPref val="3"/>
        </dgm:presLayoutVars>
      </dgm:prSet>
      <dgm:spPr/>
      <dgm:t>
        <a:bodyPr/>
        <a:lstStyle/>
        <a:p>
          <a:endParaRPr lang="zh-CN" altLang="en-US"/>
        </a:p>
      </dgm:t>
    </dgm:pt>
    <dgm:pt modelId="{8E34CB13-3F91-42E8-8D87-50975106D744}" type="pres">
      <dgm:prSet presAssocID="{33D333ED-63F4-43D3-976E-F715C6BA0135}" presName="rootConnector" presStyleLbl="node4" presStyleIdx="4" presStyleCnt="10"/>
      <dgm:spPr/>
      <dgm:t>
        <a:bodyPr/>
        <a:lstStyle/>
        <a:p>
          <a:endParaRPr lang="zh-CN" altLang="en-US"/>
        </a:p>
      </dgm:t>
    </dgm:pt>
    <dgm:pt modelId="{7A20D2E5-0BDD-4B2B-BF5C-5D7D53DD78B4}" type="pres">
      <dgm:prSet presAssocID="{33D333ED-63F4-43D3-976E-F715C6BA0135}" presName="hierChild4" presStyleCnt="0"/>
      <dgm:spPr/>
    </dgm:pt>
    <dgm:pt modelId="{D58A4DC5-7D1B-4F2C-8F89-44B6DCA8606A}" type="pres">
      <dgm:prSet presAssocID="{33D333ED-63F4-43D3-976E-F715C6BA0135}" presName="hierChild5" presStyleCnt="0"/>
      <dgm:spPr/>
    </dgm:pt>
    <dgm:pt modelId="{B6E4D71F-15A0-40CB-9A1A-E9D4E2A7A352}" type="pres">
      <dgm:prSet presAssocID="{EC408B9B-5F04-4758-8302-E261E6BD8A01}" presName="hierChild5" presStyleCnt="0"/>
      <dgm:spPr/>
    </dgm:pt>
    <dgm:pt modelId="{2FD7D098-7FB4-459F-AA6F-F177E6C5DC52}" type="pres">
      <dgm:prSet presAssocID="{57F9B174-21D5-4F33-9E76-F0CC7791EDB0}" presName="Name64" presStyleLbl="parChTrans1D3" presStyleIdx="5" presStyleCnt="12"/>
      <dgm:spPr/>
      <dgm:t>
        <a:bodyPr/>
        <a:lstStyle/>
        <a:p>
          <a:endParaRPr lang="zh-CN" altLang="en-US"/>
        </a:p>
      </dgm:t>
    </dgm:pt>
    <dgm:pt modelId="{4533547A-F2C3-4BE6-BBE0-4DE6A1DF1F7A}" type="pres">
      <dgm:prSet presAssocID="{A26CFDDF-E2B5-403A-BACA-1326E9E3E0F6}" presName="hierRoot2" presStyleCnt="0">
        <dgm:presLayoutVars>
          <dgm:hierBranch val="init"/>
        </dgm:presLayoutVars>
      </dgm:prSet>
      <dgm:spPr/>
    </dgm:pt>
    <dgm:pt modelId="{0358DAC4-E7C4-4B72-AF88-DD17291C1EDF}" type="pres">
      <dgm:prSet presAssocID="{A26CFDDF-E2B5-403A-BACA-1326E9E3E0F6}" presName="rootComposite" presStyleCnt="0"/>
      <dgm:spPr/>
    </dgm:pt>
    <dgm:pt modelId="{E5AD0753-E617-4EC7-8069-F0A6414C191E}" type="pres">
      <dgm:prSet presAssocID="{A26CFDDF-E2B5-403A-BACA-1326E9E3E0F6}" presName="rootText" presStyleLbl="node3" presStyleIdx="5" presStyleCnt="12" custScaleX="115759">
        <dgm:presLayoutVars>
          <dgm:chPref val="3"/>
        </dgm:presLayoutVars>
      </dgm:prSet>
      <dgm:spPr/>
      <dgm:t>
        <a:bodyPr/>
        <a:lstStyle/>
        <a:p>
          <a:endParaRPr lang="zh-CN" altLang="en-US"/>
        </a:p>
      </dgm:t>
    </dgm:pt>
    <dgm:pt modelId="{17D9ED9E-45EB-4FFA-9F65-F8154FB173AC}" type="pres">
      <dgm:prSet presAssocID="{A26CFDDF-E2B5-403A-BACA-1326E9E3E0F6}" presName="rootConnector" presStyleLbl="node3" presStyleIdx="5" presStyleCnt="12"/>
      <dgm:spPr/>
      <dgm:t>
        <a:bodyPr/>
        <a:lstStyle/>
        <a:p>
          <a:endParaRPr lang="zh-CN" altLang="en-US"/>
        </a:p>
      </dgm:t>
    </dgm:pt>
    <dgm:pt modelId="{501A6993-AFC9-40EF-8B19-5044B211BCDC}" type="pres">
      <dgm:prSet presAssocID="{A26CFDDF-E2B5-403A-BACA-1326E9E3E0F6}" presName="hierChild4" presStyleCnt="0"/>
      <dgm:spPr/>
    </dgm:pt>
    <dgm:pt modelId="{B7FBFE7C-11DC-40DD-A778-43E81DB3037C}" type="pres">
      <dgm:prSet presAssocID="{DACE3D4E-BB8E-4972-A4FE-649EA64E7570}" presName="Name64" presStyleLbl="parChTrans1D4" presStyleIdx="5" presStyleCnt="10"/>
      <dgm:spPr/>
      <dgm:t>
        <a:bodyPr/>
        <a:lstStyle/>
        <a:p>
          <a:endParaRPr lang="zh-CN" altLang="en-US"/>
        </a:p>
      </dgm:t>
    </dgm:pt>
    <dgm:pt modelId="{13B83A63-257A-40FA-9089-BA4CC8066F65}" type="pres">
      <dgm:prSet presAssocID="{F47F91CC-0B47-41D0-B2A4-AE57BD3C6503}" presName="hierRoot2" presStyleCnt="0">
        <dgm:presLayoutVars>
          <dgm:hierBranch val="init"/>
        </dgm:presLayoutVars>
      </dgm:prSet>
      <dgm:spPr/>
    </dgm:pt>
    <dgm:pt modelId="{D5879B2F-78C8-438C-B665-30118F2D6B29}" type="pres">
      <dgm:prSet presAssocID="{F47F91CC-0B47-41D0-B2A4-AE57BD3C6503}" presName="rootComposite" presStyleCnt="0"/>
      <dgm:spPr/>
    </dgm:pt>
    <dgm:pt modelId="{F1A151C9-C486-4155-9FC7-4C7E16F28475}" type="pres">
      <dgm:prSet presAssocID="{F47F91CC-0B47-41D0-B2A4-AE57BD3C6503}" presName="rootText" presStyleLbl="node4" presStyleIdx="5" presStyleCnt="10" custScaleX="545332" custLinFactNeighborX="18803">
        <dgm:presLayoutVars>
          <dgm:chPref val="3"/>
        </dgm:presLayoutVars>
      </dgm:prSet>
      <dgm:spPr/>
      <dgm:t>
        <a:bodyPr/>
        <a:lstStyle/>
        <a:p>
          <a:endParaRPr lang="zh-CN" altLang="en-US"/>
        </a:p>
      </dgm:t>
    </dgm:pt>
    <dgm:pt modelId="{772FE1D3-6797-40B3-97E2-5114987E8AF6}" type="pres">
      <dgm:prSet presAssocID="{F47F91CC-0B47-41D0-B2A4-AE57BD3C6503}" presName="rootConnector" presStyleLbl="node4" presStyleIdx="5" presStyleCnt="10"/>
      <dgm:spPr/>
      <dgm:t>
        <a:bodyPr/>
        <a:lstStyle/>
        <a:p>
          <a:endParaRPr lang="zh-CN" altLang="en-US"/>
        </a:p>
      </dgm:t>
    </dgm:pt>
    <dgm:pt modelId="{23F01018-C1DA-47D0-AFD9-116F7D0CE801}" type="pres">
      <dgm:prSet presAssocID="{F47F91CC-0B47-41D0-B2A4-AE57BD3C6503}" presName="hierChild4" presStyleCnt="0"/>
      <dgm:spPr/>
    </dgm:pt>
    <dgm:pt modelId="{7720EAED-5A7E-4F14-B60D-F8579C568DD3}" type="pres">
      <dgm:prSet presAssocID="{F47F91CC-0B47-41D0-B2A4-AE57BD3C6503}" presName="hierChild5" presStyleCnt="0"/>
      <dgm:spPr/>
    </dgm:pt>
    <dgm:pt modelId="{E5694470-5009-419C-9B57-7DB5C3EFFA03}" type="pres">
      <dgm:prSet presAssocID="{A26CFDDF-E2B5-403A-BACA-1326E9E3E0F6}" presName="hierChild5" presStyleCnt="0"/>
      <dgm:spPr/>
    </dgm:pt>
    <dgm:pt modelId="{B7FE52E9-F697-48FB-9412-BC0071C40964}" type="pres">
      <dgm:prSet presAssocID="{C6E6235F-69A6-40E4-9AC0-2C87F6BF53A8}" presName="Name64" presStyleLbl="parChTrans1D3" presStyleIdx="6" presStyleCnt="12"/>
      <dgm:spPr/>
      <dgm:t>
        <a:bodyPr/>
        <a:lstStyle/>
        <a:p>
          <a:endParaRPr lang="zh-CN" altLang="en-US"/>
        </a:p>
      </dgm:t>
    </dgm:pt>
    <dgm:pt modelId="{8A1B7A08-F55F-42EC-B0ED-2696B3FE5818}" type="pres">
      <dgm:prSet presAssocID="{55E1FDEA-728C-40C4-B7F5-1379935BD659}" presName="hierRoot2" presStyleCnt="0">
        <dgm:presLayoutVars>
          <dgm:hierBranch val="init"/>
        </dgm:presLayoutVars>
      </dgm:prSet>
      <dgm:spPr/>
    </dgm:pt>
    <dgm:pt modelId="{D38E86DD-2E68-4B5B-A29C-6FE6A9D50582}" type="pres">
      <dgm:prSet presAssocID="{55E1FDEA-728C-40C4-B7F5-1379935BD659}" presName="rootComposite" presStyleCnt="0"/>
      <dgm:spPr/>
    </dgm:pt>
    <dgm:pt modelId="{ED7155D3-C2FC-4B08-A9C8-35726C2DD1D1}" type="pres">
      <dgm:prSet presAssocID="{55E1FDEA-728C-40C4-B7F5-1379935BD659}" presName="rootText" presStyleLbl="node3" presStyleIdx="6" presStyleCnt="12" custScaleX="115759">
        <dgm:presLayoutVars>
          <dgm:chPref val="3"/>
        </dgm:presLayoutVars>
      </dgm:prSet>
      <dgm:spPr/>
      <dgm:t>
        <a:bodyPr/>
        <a:lstStyle/>
        <a:p>
          <a:endParaRPr lang="zh-CN" altLang="en-US"/>
        </a:p>
      </dgm:t>
    </dgm:pt>
    <dgm:pt modelId="{98BA6401-4375-4FF3-9035-FFF6206637D5}" type="pres">
      <dgm:prSet presAssocID="{55E1FDEA-728C-40C4-B7F5-1379935BD659}" presName="rootConnector" presStyleLbl="node3" presStyleIdx="6" presStyleCnt="12"/>
      <dgm:spPr/>
      <dgm:t>
        <a:bodyPr/>
        <a:lstStyle/>
        <a:p>
          <a:endParaRPr lang="zh-CN" altLang="en-US"/>
        </a:p>
      </dgm:t>
    </dgm:pt>
    <dgm:pt modelId="{D79DCC94-9573-4329-9801-74B178923526}" type="pres">
      <dgm:prSet presAssocID="{55E1FDEA-728C-40C4-B7F5-1379935BD659}" presName="hierChild4" presStyleCnt="0"/>
      <dgm:spPr/>
    </dgm:pt>
    <dgm:pt modelId="{FD68F92C-2892-4413-9E10-B8CE214AEF60}" type="pres">
      <dgm:prSet presAssocID="{0E31BBD8-2A4C-406B-8422-9F04369694FD}" presName="Name64" presStyleLbl="parChTrans1D4" presStyleIdx="6" presStyleCnt="10"/>
      <dgm:spPr/>
      <dgm:t>
        <a:bodyPr/>
        <a:lstStyle/>
        <a:p>
          <a:endParaRPr lang="zh-CN" altLang="en-US"/>
        </a:p>
      </dgm:t>
    </dgm:pt>
    <dgm:pt modelId="{FAB879EC-5375-4BE6-9779-DAA0DC785E28}" type="pres">
      <dgm:prSet presAssocID="{FCD0AF58-7AD6-43B8-A222-4EA18C69CE04}" presName="hierRoot2" presStyleCnt="0">
        <dgm:presLayoutVars>
          <dgm:hierBranch val="init"/>
        </dgm:presLayoutVars>
      </dgm:prSet>
      <dgm:spPr/>
    </dgm:pt>
    <dgm:pt modelId="{FE5EC8A3-E9F9-45DB-A4C2-88319BEE0DB8}" type="pres">
      <dgm:prSet presAssocID="{FCD0AF58-7AD6-43B8-A222-4EA18C69CE04}" presName="rootComposite" presStyleCnt="0"/>
      <dgm:spPr/>
    </dgm:pt>
    <dgm:pt modelId="{93DD7A04-7BF4-4594-8267-2C7F6FE8B0E6}" type="pres">
      <dgm:prSet presAssocID="{FCD0AF58-7AD6-43B8-A222-4EA18C69CE04}" presName="rootText" presStyleLbl="node4" presStyleIdx="6" presStyleCnt="10" custScaleX="545332" custScaleY="182271" custLinFactNeighborX="18803">
        <dgm:presLayoutVars>
          <dgm:chPref val="3"/>
        </dgm:presLayoutVars>
      </dgm:prSet>
      <dgm:spPr/>
      <dgm:t>
        <a:bodyPr/>
        <a:lstStyle/>
        <a:p>
          <a:endParaRPr lang="zh-CN" altLang="en-US"/>
        </a:p>
      </dgm:t>
    </dgm:pt>
    <dgm:pt modelId="{099F6F68-3685-44DF-94CE-514678F5EE13}" type="pres">
      <dgm:prSet presAssocID="{FCD0AF58-7AD6-43B8-A222-4EA18C69CE04}" presName="rootConnector" presStyleLbl="node4" presStyleIdx="6" presStyleCnt="10"/>
      <dgm:spPr/>
      <dgm:t>
        <a:bodyPr/>
        <a:lstStyle/>
        <a:p>
          <a:endParaRPr lang="zh-CN" altLang="en-US"/>
        </a:p>
      </dgm:t>
    </dgm:pt>
    <dgm:pt modelId="{17F2DD0C-35CC-4DA8-B4F2-8F4ABA851469}" type="pres">
      <dgm:prSet presAssocID="{FCD0AF58-7AD6-43B8-A222-4EA18C69CE04}" presName="hierChild4" presStyleCnt="0"/>
      <dgm:spPr/>
    </dgm:pt>
    <dgm:pt modelId="{7E9EA577-0430-41F5-8F68-4C17E16CD6D8}" type="pres">
      <dgm:prSet presAssocID="{FCD0AF58-7AD6-43B8-A222-4EA18C69CE04}" presName="hierChild5" presStyleCnt="0"/>
      <dgm:spPr/>
    </dgm:pt>
    <dgm:pt modelId="{7ED66E49-C367-41B3-BB69-C67238DCB7A4}" type="pres">
      <dgm:prSet presAssocID="{55E1FDEA-728C-40C4-B7F5-1379935BD659}" presName="hierChild5" presStyleCnt="0"/>
      <dgm:spPr/>
    </dgm:pt>
    <dgm:pt modelId="{9A56EA00-73F8-4B9E-8FD5-D13336BC1FD4}" type="pres">
      <dgm:prSet presAssocID="{BAA18008-89B4-4016-9B8F-E56D30A0A5E2}" presName="Name64" presStyleLbl="parChTrans1D3" presStyleIdx="7" presStyleCnt="12"/>
      <dgm:spPr/>
      <dgm:t>
        <a:bodyPr/>
        <a:lstStyle/>
        <a:p>
          <a:endParaRPr lang="zh-CN" altLang="en-US"/>
        </a:p>
      </dgm:t>
    </dgm:pt>
    <dgm:pt modelId="{1FBBF1A5-32BB-429C-B919-659D469EE67F}" type="pres">
      <dgm:prSet presAssocID="{28271793-8988-4F53-B789-FF2E677B4CF4}" presName="hierRoot2" presStyleCnt="0">
        <dgm:presLayoutVars>
          <dgm:hierBranch val="init"/>
        </dgm:presLayoutVars>
      </dgm:prSet>
      <dgm:spPr/>
    </dgm:pt>
    <dgm:pt modelId="{736B5EF2-1759-4C74-8F89-337B3023FC2B}" type="pres">
      <dgm:prSet presAssocID="{28271793-8988-4F53-B789-FF2E677B4CF4}" presName="rootComposite" presStyleCnt="0"/>
      <dgm:spPr/>
    </dgm:pt>
    <dgm:pt modelId="{6BAFF10B-FCBD-4E91-9D82-D712D797A521}" type="pres">
      <dgm:prSet presAssocID="{28271793-8988-4F53-B789-FF2E677B4CF4}" presName="rootText" presStyleLbl="node3" presStyleIdx="7" presStyleCnt="12" custScaleX="115759">
        <dgm:presLayoutVars>
          <dgm:chPref val="3"/>
        </dgm:presLayoutVars>
      </dgm:prSet>
      <dgm:spPr/>
      <dgm:t>
        <a:bodyPr/>
        <a:lstStyle/>
        <a:p>
          <a:endParaRPr lang="zh-CN" altLang="en-US"/>
        </a:p>
      </dgm:t>
    </dgm:pt>
    <dgm:pt modelId="{EAE0F3B7-253A-4905-A4D8-01E27A9375E6}" type="pres">
      <dgm:prSet presAssocID="{28271793-8988-4F53-B789-FF2E677B4CF4}" presName="rootConnector" presStyleLbl="node3" presStyleIdx="7" presStyleCnt="12"/>
      <dgm:spPr/>
      <dgm:t>
        <a:bodyPr/>
        <a:lstStyle/>
        <a:p>
          <a:endParaRPr lang="zh-CN" altLang="en-US"/>
        </a:p>
      </dgm:t>
    </dgm:pt>
    <dgm:pt modelId="{B80C56A4-3DB0-44D2-94AC-E2F8232AD082}" type="pres">
      <dgm:prSet presAssocID="{28271793-8988-4F53-B789-FF2E677B4CF4}" presName="hierChild4" presStyleCnt="0"/>
      <dgm:spPr/>
    </dgm:pt>
    <dgm:pt modelId="{F116142E-805D-47A6-81D9-CD4D9FC5120B}" type="pres">
      <dgm:prSet presAssocID="{D0644FAE-43FC-4785-8DFE-E2477779DDD6}" presName="Name64" presStyleLbl="parChTrans1D4" presStyleIdx="7" presStyleCnt="10"/>
      <dgm:spPr/>
      <dgm:t>
        <a:bodyPr/>
        <a:lstStyle/>
        <a:p>
          <a:endParaRPr lang="zh-CN" altLang="en-US"/>
        </a:p>
      </dgm:t>
    </dgm:pt>
    <dgm:pt modelId="{BDEC43EF-D2D9-44F7-ACAB-2169548D2228}" type="pres">
      <dgm:prSet presAssocID="{2486FC12-F60A-4F4E-8CE9-B8492CAEE23D}" presName="hierRoot2" presStyleCnt="0">
        <dgm:presLayoutVars>
          <dgm:hierBranch val="init"/>
        </dgm:presLayoutVars>
      </dgm:prSet>
      <dgm:spPr/>
    </dgm:pt>
    <dgm:pt modelId="{1F946D09-FFF9-4862-80C9-3B9BEDBFFDB8}" type="pres">
      <dgm:prSet presAssocID="{2486FC12-F60A-4F4E-8CE9-B8492CAEE23D}" presName="rootComposite" presStyleCnt="0"/>
      <dgm:spPr/>
    </dgm:pt>
    <dgm:pt modelId="{3E28FCEE-B101-4C3C-9A3F-F78DE06A9D8A}" type="pres">
      <dgm:prSet presAssocID="{2486FC12-F60A-4F4E-8CE9-B8492CAEE23D}" presName="rootText" presStyleLbl="node4" presStyleIdx="7" presStyleCnt="10" custScaleX="545332" custLinFactNeighborX="18803">
        <dgm:presLayoutVars>
          <dgm:chPref val="3"/>
        </dgm:presLayoutVars>
      </dgm:prSet>
      <dgm:spPr/>
      <dgm:t>
        <a:bodyPr/>
        <a:lstStyle/>
        <a:p>
          <a:endParaRPr lang="zh-CN" altLang="en-US"/>
        </a:p>
      </dgm:t>
    </dgm:pt>
    <dgm:pt modelId="{38CECEFC-D973-4305-BF5D-EB45BB7E1299}" type="pres">
      <dgm:prSet presAssocID="{2486FC12-F60A-4F4E-8CE9-B8492CAEE23D}" presName="rootConnector" presStyleLbl="node4" presStyleIdx="7" presStyleCnt="10"/>
      <dgm:spPr/>
      <dgm:t>
        <a:bodyPr/>
        <a:lstStyle/>
        <a:p>
          <a:endParaRPr lang="zh-CN" altLang="en-US"/>
        </a:p>
      </dgm:t>
    </dgm:pt>
    <dgm:pt modelId="{6D1D9587-D295-475A-8F58-34A5EB0820D3}" type="pres">
      <dgm:prSet presAssocID="{2486FC12-F60A-4F4E-8CE9-B8492CAEE23D}" presName="hierChild4" presStyleCnt="0"/>
      <dgm:spPr/>
    </dgm:pt>
    <dgm:pt modelId="{256EA33B-2254-4C25-AB13-A91594786F4B}" type="pres">
      <dgm:prSet presAssocID="{2486FC12-F60A-4F4E-8CE9-B8492CAEE23D}" presName="hierChild5" presStyleCnt="0"/>
      <dgm:spPr/>
    </dgm:pt>
    <dgm:pt modelId="{AB999771-E820-4C99-B22F-4DAA309AFB12}" type="pres">
      <dgm:prSet presAssocID="{28271793-8988-4F53-B789-FF2E677B4CF4}" presName="hierChild5" presStyleCnt="0"/>
      <dgm:spPr/>
    </dgm:pt>
    <dgm:pt modelId="{0BBC6FDF-6023-45E7-9CC5-096A43A86935}" type="pres">
      <dgm:prSet presAssocID="{4D8F8BEE-6763-4658-BF3E-69D67C8C7D53}" presName="hierChild5" presStyleCnt="0"/>
      <dgm:spPr/>
    </dgm:pt>
    <dgm:pt modelId="{39FB9D47-A543-4A06-A3C6-2E549F9B20B0}" type="pres">
      <dgm:prSet presAssocID="{9E16EA65-B9EF-44F0-968B-FF2580E7F93A}" presName="Name64" presStyleLbl="parChTrans1D2" presStyleIdx="2" presStyleCnt="4"/>
      <dgm:spPr/>
      <dgm:t>
        <a:bodyPr/>
        <a:lstStyle/>
        <a:p>
          <a:endParaRPr lang="zh-CN" altLang="en-US"/>
        </a:p>
      </dgm:t>
    </dgm:pt>
    <dgm:pt modelId="{6B55D785-F279-4DC4-9355-29DA3AA57BCC}" type="pres">
      <dgm:prSet presAssocID="{8583AE32-050C-41E4-83A5-3920C63E1AC8}" presName="hierRoot2" presStyleCnt="0">
        <dgm:presLayoutVars>
          <dgm:hierBranch val="init"/>
        </dgm:presLayoutVars>
      </dgm:prSet>
      <dgm:spPr/>
    </dgm:pt>
    <dgm:pt modelId="{C5F285F1-3D66-4495-9E71-4BED8395D3EF}" type="pres">
      <dgm:prSet presAssocID="{8583AE32-050C-41E4-83A5-3920C63E1AC8}" presName="rootComposite" presStyleCnt="0"/>
      <dgm:spPr/>
    </dgm:pt>
    <dgm:pt modelId="{BF374543-1066-444F-A9FA-E48C8DA47625}" type="pres">
      <dgm:prSet presAssocID="{8583AE32-050C-41E4-83A5-3920C63E1AC8}" presName="rootText" presStyleLbl="node2" presStyleIdx="2" presStyleCnt="4">
        <dgm:presLayoutVars>
          <dgm:chPref val="3"/>
        </dgm:presLayoutVars>
      </dgm:prSet>
      <dgm:spPr/>
      <dgm:t>
        <a:bodyPr/>
        <a:lstStyle/>
        <a:p>
          <a:endParaRPr lang="zh-CN" altLang="en-US"/>
        </a:p>
      </dgm:t>
    </dgm:pt>
    <dgm:pt modelId="{3AB29BBB-677B-44A2-9A85-C33C657CBCC6}" type="pres">
      <dgm:prSet presAssocID="{8583AE32-050C-41E4-83A5-3920C63E1AC8}" presName="rootConnector" presStyleLbl="node2" presStyleIdx="2" presStyleCnt="4"/>
      <dgm:spPr/>
      <dgm:t>
        <a:bodyPr/>
        <a:lstStyle/>
        <a:p>
          <a:endParaRPr lang="zh-CN" altLang="en-US"/>
        </a:p>
      </dgm:t>
    </dgm:pt>
    <dgm:pt modelId="{B3E37724-4965-419E-A810-E9512FE2BD64}" type="pres">
      <dgm:prSet presAssocID="{8583AE32-050C-41E4-83A5-3920C63E1AC8}" presName="hierChild4" presStyleCnt="0"/>
      <dgm:spPr/>
    </dgm:pt>
    <dgm:pt modelId="{A76259D1-8475-435F-9817-491052B56D19}" type="pres">
      <dgm:prSet presAssocID="{8177076D-D383-45B7-B6A1-C2926E288229}" presName="Name64" presStyleLbl="parChTrans1D3" presStyleIdx="8" presStyleCnt="12"/>
      <dgm:spPr/>
      <dgm:t>
        <a:bodyPr/>
        <a:lstStyle/>
        <a:p>
          <a:endParaRPr lang="zh-CN" altLang="en-US"/>
        </a:p>
      </dgm:t>
    </dgm:pt>
    <dgm:pt modelId="{975735E8-8DA7-4974-8648-06F6974765A7}" type="pres">
      <dgm:prSet presAssocID="{0522CD7C-A680-4565-A07E-5BB3EB19D3A7}" presName="hierRoot2" presStyleCnt="0">
        <dgm:presLayoutVars>
          <dgm:hierBranch val="init"/>
        </dgm:presLayoutVars>
      </dgm:prSet>
      <dgm:spPr/>
    </dgm:pt>
    <dgm:pt modelId="{0DA81A8C-507C-410A-A742-5E44AC82BB53}" type="pres">
      <dgm:prSet presAssocID="{0522CD7C-A680-4565-A07E-5BB3EB19D3A7}" presName="rootComposite" presStyleCnt="0"/>
      <dgm:spPr/>
    </dgm:pt>
    <dgm:pt modelId="{81FEF5ED-5AAC-4C59-B5F9-1F795C09AF03}" type="pres">
      <dgm:prSet presAssocID="{0522CD7C-A680-4565-A07E-5BB3EB19D3A7}" presName="rootText" presStyleLbl="node3" presStyleIdx="8" presStyleCnt="12" custScaleX="115759">
        <dgm:presLayoutVars>
          <dgm:chPref val="3"/>
        </dgm:presLayoutVars>
      </dgm:prSet>
      <dgm:spPr/>
      <dgm:t>
        <a:bodyPr/>
        <a:lstStyle/>
        <a:p>
          <a:endParaRPr lang="zh-CN" altLang="en-US"/>
        </a:p>
      </dgm:t>
    </dgm:pt>
    <dgm:pt modelId="{82713AD8-EC44-4D7B-ADCA-7E37A9E4F6DC}" type="pres">
      <dgm:prSet presAssocID="{0522CD7C-A680-4565-A07E-5BB3EB19D3A7}" presName="rootConnector" presStyleLbl="node3" presStyleIdx="8" presStyleCnt="12"/>
      <dgm:spPr/>
      <dgm:t>
        <a:bodyPr/>
        <a:lstStyle/>
        <a:p>
          <a:endParaRPr lang="zh-CN" altLang="en-US"/>
        </a:p>
      </dgm:t>
    </dgm:pt>
    <dgm:pt modelId="{CAD3593D-0C5F-4903-815D-A7712CBE15BF}" type="pres">
      <dgm:prSet presAssocID="{0522CD7C-A680-4565-A07E-5BB3EB19D3A7}" presName="hierChild4" presStyleCnt="0"/>
      <dgm:spPr/>
    </dgm:pt>
    <dgm:pt modelId="{74A82427-41A7-458F-851D-57DC162E3E08}" type="pres">
      <dgm:prSet presAssocID="{D6E435B3-E8D0-4837-8284-8492B4091B8C}" presName="Name64" presStyleLbl="parChTrans1D4" presStyleIdx="8" presStyleCnt="10"/>
      <dgm:spPr/>
      <dgm:t>
        <a:bodyPr/>
        <a:lstStyle/>
        <a:p>
          <a:endParaRPr lang="zh-CN" altLang="en-US"/>
        </a:p>
      </dgm:t>
    </dgm:pt>
    <dgm:pt modelId="{82FDB52E-9338-4B13-B3D9-107EDCF0C1DC}" type="pres">
      <dgm:prSet presAssocID="{6D0BA529-06AE-482F-BC5D-EE3375629416}" presName="hierRoot2" presStyleCnt="0">
        <dgm:presLayoutVars>
          <dgm:hierBranch val="init"/>
        </dgm:presLayoutVars>
      </dgm:prSet>
      <dgm:spPr/>
    </dgm:pt>
    <dgm:pt modelId="{9EC9B4EB-C3A8-4CDA-966D-9CF9DAB4E846}" type="pres">
      <dgm:prSet presAssocID="{6D0BA529-06AE-482F-BC5D-EE3375629416}" presName="rootComposite" presStyleCnt="0"/>
      <dgm:spPr/>
    </dgm:pt>
    <dgm:pt modelId="{0A3C38BE-437C-4557-97AE-C04C6085EBD7}" type="pres">
      <dgm:prSet presAssocID="{6D0BA529-06AE-482F-BC5D-EE3375629416}" presName="rootText" presStyleLbl="node4" presStyleIdx="8" presStyleCnt="10" custScaleX="545332" custLinFactNeighborX="18803">
        <dgm:presLayoutVars>
          <dgm:chPref val="3"/>
        </dgm:presLayoutVars>
      </dgm:prSet>
      <dgm:spPr/>
      <dgm:t>
        <a:bodyPr/>
        <a:lstStyle/>
        <a:p>
          <a:endParaRPr lang="zh-CN" altLang="en-US"/>
        </a:p>
      </dgm:t>
    </dgm:pt>
    <dgm:pt modelId="{FEC96BA5-764F-4146-AEBC-39F8E2F60F86}" type="pres">
      <dgm:prSet presAssocID="{6D0BA529-06AE-482F-BC5D-EE3375629416}" presName="rootConnector" presStyleLbl="node4" presStyleIdx="8" presStyleCnt="10"/>
      <dgm:spPr/>
      <dgm:t>
        <a:bodyPr/>
        <a:lstStyle/>
        <a:p>
          <a:endParaRPr lang="zh-CN" altLang="en-US"/>
        </a:p>
      </dgm:t>
    </dgm:pt>
    <dgm:pt modelId="{B37BA878-BC1E-474B-8F51-9CBB6230270A}" type="pres">
      <dgm:prSet presAssocID="{6D0BA529-06AE-482F-BC5D-EE3375629416}" presName="hierChild4" presStyleCnt="0"/>
      <dgm:spPr/>
    </dgm:pt>
    <dgm:pt modelId="{D9DA0422-76EF-4383-89DD-6EDBDBF5EE52}" type="pres">
      <dgm:prSet presAssocID="{6D0BA529-06AE-482F-BC5D-EE3375629416}" presName="hierChild5" presStyleCnt="0"/>
      <dgm:spPr/>
    </dgm:pt>
    <dgm:pt modelId="{DDFF3138-A133-4D22-911F-0EC02D18F83A}" type="pres">
      <dgm:prSet presAssocID="{0522CD7C-A680-4565-A07E-5BB3EB19D3A7}" presName="hierChild5" presStyleCnt="0"/>
      <dgm:spPr/>
    </dgm:pt>
    <dgm:pt modelId="{E6B55FDD-E0E1-4C76-8586-80D3BB896CA8}" type="pres">
      <dgm:prSet presAssocID="{F4BD48B7-C167-40A6-A2B1-D797C84664BF}" presName="Name64" presStyleLbl="parChTrans1D3" presStyleIdx="9" presStyleCnt="12"/>
      <dgm:spPr/>
      <dgm:t>
        <a:bodyPr/>
        <a:lstStyle/>
        <a:p>
          <a:endParaRPr lang="zh-CN" altLang="en-US"/>
        </a:p>
      </dgm:t>
    </dgm:pt>
    <dgm:pt modelId="{C414130C-CE2A-40A1-9440-DB49B63EADDA}" type="pres">
      <dgm:prSet presAssocID="{0BC1B3AC-BEF4-4C47-A0C4-17D0F1B9075C}" presName="hierRoot2" presStyleCnt="0">
        <dgm:presLayoutVars>
          <dgm:hierBranch val="init"/>
        </dgm:presLayoutVars>
      </dgm:prSet>
      <dgm:spPr/>
    </dgm:pt>
    <dgm:pt modelId="{F8DDE125-D624-4CCC-9F2B-5DC623EE848B}" type="pres">
      <dgm:prSet presAssocID="{0BC1B3AC-BEF4-4C47-A0C4-17D0F1B9075C}" presName="rootComposite" presStyleCnt="0"/>
      <dgm:spPr/>
    </dgm:pt>
    <dgm:pt modelId="{CA3A590A-D774-4C8E-8A34-24454D91BA38}" type="pres">
      <dgm:prSet presAssocID="{0BC1B3AC-BEF4-4C47-A0C4-17D0F1B9075C}" presName="rootText" presStyleLbl="node3" presStyleIdx="9" presStyleCnt="12" custScaleX="115759">
        <dgm:presLayoutVars>
          <dgm:chPref val="3"/>
        </dgm:presLayoutVars>
      </dgm:prSet>
      <dgm:spPr/>
      <dgm:t>
        <a:bodyPr/>
        <a:lstStyle/>
        <a:p>
          <a:endParaRPr lang="zh-CN" altLang="en-US"/>
        </a:p>
      </dgm:t>
    </dgm:pt>
    <dgm:pt modelId="{5BFB6B8F-648B-4ECF-B173-50C8FDC2F0DF}" type="pres">
      <dgm:prSet presAssocID="{0BC1B3AC-BEF4-4C47-A0C4-17D0F1B9075C}" presName="rootConnector" presStyleLbl="node3" presStyleIdx="9" presStyleCnt="12"/>
      <dgm:spPr/>
      <dgm:t>
        <a:bodyPr/>
        <a:lstStyle/>
        <a:p>
          <a:endParaRPr lang="zh-CN" altLang="en-US"/>
        </a:p>
      </dgm:t>
    </dgm:pt>
    <dgm:pt modelId="{A5110743-5781-486E-9C28-964A70E09C2A}" type="pres">
      <dgm:prSet presAssocID="{0BC1B3AC-BEF4-4C47-A0C4-17D0F1B9075C}" presName="hierChild4" presStyleCnt="0"/>
      <dgm:spPr/>
    </dgm:pt>
    <dgm:pt modelId="{E093ACE7-18AD-44C5-8EDC-868F6241D4E2}" type="pres">
      <dgm:prSet presAssocID="{BE0DB9EA-7AE6-4ACF-A61D-9AB2F7755BF2}" presName="Name64" presStyleLbl="parChTrans1D4" presStyleIdx="9" presStyleCnt="10"/>
      <dgm:spPr/>
      <dgm:t>
        <a:bodyPr/>
        <a:lstStyle/>
        <a:p>
          <a:endParaRPr lang="zh-CN" altLang="en-US"/>
        </a:p>
      </dgm:t>
    </dgm:pt>
    <dgm:pt modelId="{829BDD06-FBEF-490A-9B2D-0F8264DDD56C}" type="pres">
      <dgm:prSet presAssocID="{1019D39E-C27D-4326-8BB5-C9C2AAD0A6C4}" presName="hierRoot2" presStyleCnt="0">
        <dgm:presLayoutVars>
          <dgm:hierBranch val="init"/>
        </dgm:presLayoutVars>
      </dgm:prSet>
      <dgm:spPr/>
    </dgm:pt>
    <dgm:pt modelId="{F7756811-B48C-4F4F-BF10-839FC5C5A96E}" type="pres">
      <dgm:prSet presAssocID="{1019D39E-C27D-4326-8BB5-C9C2AAD0A6C4}" presName="rootComposite" presStyleCnt="0"/>
      <dgm:spPr/>
    </dgm:pt>
    <dgm:pt modelId="{672B3D89-41FC-4AE8-A6A6-842561C26F6E}" type="pres">
      <dgm:prSet presAssocID="{1019D39E-C27D-4326-8BB5-C9C2AAD0A6C4}" presName="rootText" presStyleLbl="node4" presStyleIdx="9" presStyleCnt="10" custScaleX="545332" custLinFactNeighborX="18803">
        <dgm:presLayoutVars>
          <dgm:chPref val="3"/>
        </dgm:presLayoutVars>
      </dgm:prSet>
      <dgm:spPr/>
      <dgm:t>
        <a:bodyPr/>
        <a:lstStyle/>
        <a:p>
          <a:endParaRPr lang="zh-CN" altLang="en-US"/>
        </a:p>
      </dgm:t>
    </dgm:pt>
    <dgm:pt modelId="{C6AA309A-7FDD-47B3-B9E4-882E43E31FBA}" type="pres">
      <dgm:prSet presAssocID="{1019D39E-C27D-4326-8BB5-C9C2AAD0A6C4}" presName="rootConnector" presStyleLbl="node4" presStyleIdx="9" presStyleCnt="10"/>
      <dgm:spPr/>
      <dgm:t>
        <a:bodyPr/>
        <a:lstStyle/>
        <a:p>
          <a:endParaRPr lang="zh-CN" altLang="en-US"/>
        </a:p>
      </dgm:t>
    </dgm:pt>
    <dgm:pt modelId="{5FDAC2D3-85DF-410C-B58E-AA8B741EC4F8}" type="pres">
      <dgm:prSet presAssocID="{1019D39E-C27D-4326-8BB5-C9C2AAD0A6C4}" presName="hierChild4" presStyleCnt="0"/>
      <dgm:spPr/>
    </dgm:pt>
    <dgm:pt modelId="{402ADC8A-3EF8-4B00-982B-2EDE7B6B7AE9}" type="pres">
      <dgm:prSet presAssocID="{1019D39E-C27D-4326-8BB5-C9C2AAD0A6C4}" presName="hierChild5" presStyleCnt="0"/>
      <dgm:spPr/>
    </dgm:pt>
    <dgm:pt modelId="{C774B6A6-198F-49F5-98BE-12ACDE4C24A5}" type="pres">
      <dgm:prSet presAssocID="{0BC1B3AC-BEF4-4C47-A0C4-17D0F1B9075C}" presName="hierChild5" presStyleCnt="0"/>
      <dgm:spPr/>
    </dgm:pt>
    <dgm:pt modelId="{F1DF7565-6263-4D3A-B1A9-218D5783A597}" type="pres">
      <dgm:prSet presAssocID="{8583AE32-050C-41E4-83A5-3920C63E1AC8}" presName="hierChild5" presStyleCnt="0"/>
      <dgm:spPr/>
    </dgm:pt>
    <dgm:pt modelId="{E0866FCE-FF16-4D3A-93B6-D732DAA3874E}" type="pres">
      <dgm:prSet presAssocID="{F529C221-5EC7-461D-8603-549BBE5D76BD}" presName="Name64" presStyleLbl="parChTrans1D2" presStyleIdx="3" presStyleCnt="4"/>
      <dgm:spPr/>
      <dgm:t>
        <a:bodyPr/>
        <a:lstStyle/>
        <a:p>
          <a:endParaRPr lang="zh-CN" altLang="en-US"/>
        </a:p>
      </dgm:t>
    </dgm:pt>
    <dgm:pt modelId="{6B360949-4DF0-46E7-89DC-CCB0BDC07F9F}" type="pres">
      <dgm:prSet presAssocID="{600DF05C-2DB6-4FE3-AF80-5DDB014CCFF5}" presName="hierRoot2" presStyleCnt="0">
        <dgm:presLayoutVars>
          <dgm:hierBranch val="init"/>
        </dgm:presLayoutVars>
      </dgm:prSet>
      <dgm:spPr/>
    </dgm:pt>
    <dgm:pt modelId="{04C7DE45-9F60-43C9-8E47-621B206DDD51}" type="pres">
      <dgm:prSet presAssocID="{600DF05C-2DB6-4FE3-AF80-5DDB014CCFF5}" presName="rootComposite" presStyleCnt="0"/>
      <dgm:spPr/>
    </dgm:pt>
    <dgm:pt modelId="{A56E5252-C030-475E-B195-12647315D845}" type="pres">
      <dgm:prSet presAssocID="{600DF05C-2DB6-4FE3-AF80-5DDB014CCFF5}" presName="rootText" presStyleLbl="node2" presStyleIdx="3" presStyleCnt="4">
        <dgm:presLayoutVars>
          <dgm:chPref val="3"/>
        </dgm:presLayoutVars>
      </dgm:prSet>
      <dgm:spPr/>
      <dgm:t>
        <a:bodyPr/>
        <a:lstStyle/>
        <a:p>
          <a:endParaRPr lang="zh-CN" altLang="en-US"/>
        </a:p>
      </dgm:t>
    </dgm:pt>
    <dgm:pt modelId="{11F0EFF4-51BB-41E1-8ECD-C2D1CF9AEE3E}" type="pres">
      <dgm:prSet presAssocID="{600DF05C-2DB6-4FE3-AF80-5DDB014CCFF5}" presName="rootConnector" presStyleLbl="node2" presStyleIdx="3" presStyleCnt="4"/>
      <dgm:spPr/>
      <dgm:t>
        <a:bodyPr/>
        <a:lstStyle/>
        <a:p>
          <a:endParaRPr lang="zh-CN" altLang="en-US"/>
        </a:p>
      </dgm:t>
    </dgm:pt>
    <dgm:pt modelId="{0718C5F9-76CD-4CF4-9EC0-745B79E49C3C}" type="pres">
      <dgm:prSet presAssocID="{600DF05C-2DB6-4FE3-AF80-5DDB014CCFF5}" presName="hierChild4" presStyleCnt="0"/>
      <dgm:spPr/>
    </dgm:pt>
    <dgm:pt modelId="{7036576D-45CA-42ED-99B1-A9ED9EB3409E}" type="pres">
      <dgm:prSet presAssocID="{946471F2-7B12-4768-9554-AEE91EE0B122}" presName="Name64" presStyleLbl="parChTrans1D3" presStyleIdx="10" presStyleCnt="12"/>
      <dgm:spPr/>
      <dgm:t>
        <a:bodyPr/>
        <a:lstStyle/>
        <a:p>
          <a:endParaRPr lang="zh-CN" altLang="en-US"/>
        </a:p>
      </dgm:t>
    </dgm:pt>
    <dgm:pt modelId="{4FC2BC08-7486-412A-9D46-B6EBA5AFBD8E}" type="pres">
      <dgm:prSet presAssocID="{C0906CD7-964E-4800-940B-B88F99C49CEB}" presName="hierRoot2" presStyleCnt="0">
        <dgm:presLayoutVars>
          <dgm:hierBranch val="init"/>
        </dgm:presLayoutVars>
      </dgm:prSet>
      <dgm:spPr/>
    </dgm:pt>
    <dgm:pt modelId="{973B2C64-1D2C-401F-99A1-FFA83F259FE8}" type="pres">
      <dgm:prSet presAssocID="{C0906CD7-964E-4800-940B-B88F99C49CEB}" presName="rootComposite" presStyleCnt="0"/>
      <dgm:spPr/>
    </dgm:pt>
    <dgm:pt modelId="{A2D5EAFB-7BDC-4290-A074-B029AE105BFD}" type="pres">
      <dgm:prSet presAssocID="{C0906CD7-964E-4800-940B-B88F99C49CEB}" presName="rootText" presStyleLbl="node3" presStyleIdx="10" presStyleCnt="12" custScaleX="611479" custLinFactNeighborX="18803">
        <dgm:presLayoutVars>
          <dgm:chPref val="3"/>
        </dgm:presLayoutVars>
      </dgm:prSet>
      <dgm:spPr/>
      <dgm:t>
        <a:bodyPr/>
        <a:lstStyle/>
        <a:p>
          <a:endParaRPr lang="zh-CN" altLang="en-US"/>
        </a:p>
      </dgm:t>
    </dgm:pt>
    <dgm:pt modelId="{3F94803F-FBFA-476B-A9C1-5ED7766EDF67}" type="pres">
      <dgm:prSet presAssocID="{C0906CD7-964E-4800-940B-B88F99C49CEB}" presName="rootConnector" presStyleLbl="node3" presStyleIdx="10" presStyleCnt="12"/>
      <dgm:spPr/>
      <dgm:t>
        <a:bodyPr/>
        <a:lstStyle/>
        <a:p>
          <a:endParaRPr lang="zh-CN" altLang="en-US"/>
        </a:p>
      </dgm:t>
    </dgm:pt>
    <dgm:pt modelId="{DC06D204-5D13-4F65-942F-1042D52F50A0}" type="pres">
      <dgm:prSet presAssocID="{C0906CD7-964E-4800-940B-B88F99C49CEB}" presName="hierChild4" presStyleCnt="0"/>
      <dgm:spPr/>
    </dgm:pt>
    <dgm:pt modelId="{CD64C1BC-75EC-4150-B74A-C3DE084BC793}" type="pres">
      <dgm:prSet presAssocID="{C0906CD7-964E-4800-940B-B88F99C49CEB}" presName="hierChild5" presStyleCnt="0"/>
      <dgm:spPr/>
    </dgm:pt>
    <dgm:pt modelId="{21EF8DEF-D61B-4055-8EED-C4B6EAD186B8}" type="pres">
      <dgm:prSet presAssocID="{ECF42AA1-926D-4AF9-A5A7-3BBAD1AF72EA}" presName="Name64" presStyleLbl="parChTrans1D3" presStyleIdx="11" presStyleCnt="12"/>
      <dgm:spPr/>
      <dgm:t>
        <a:bodyPr/>
        <a:lstStyle/>
        <a:p>
          <a:endParaRPr lang="zh-CN" altLang="en-US"/>
        </a:p>
      </dgm:t>
    </dgm:pt>
    <dgm:pt modelId="{F1A6A3AF-1527-4003-AFA4-258A7468AD90}" type="pres">
      <dgm:prSet presAssocID="{E1D5ABD3-D6F8-4BC1-8D50-5D983F608304}" presName="hierRoot2" presStyleCnt="0">
        <dgm:presLayoutVars>
          <dgm:hierBranch val="init"/>
        </dgm:presLayoutVars>
      </dgm:prSet>
      <dgm:spPr/>
    </dgm:pt>
    <dgm:pt modelId="{9E946A7D-7CBE-4421-BB96-8C72B417CBD5}" type="pres">
      <dgm:prSet presAssocID="{E1D5ABD3-D6F8-4BC1-8D50-5D983F608304}" presName="rootComposite" presStyleCnt="0"/>
      <dgm:spPr/>
    </dgm:pt>
    <dgm:pt modelId="{E0007BA8-9E26-4F09-812C-A1B3233CCDA9}" type="pres">
      <dgm:prSet presAssocID="{E1D5ABD3-D6F8-4BC1-8D50-5D983F608304}" presName="rootText" presStyleLbl="node3" presStyleIdx="11" presStyleCnt="12" custScaleX="611479" custLinFactNeighborX="18803">
        <dgm:presLayoutVars>
          <dgm:chPref val="3"/>
        </dgm:presLayoutVars>
      </dgm:prSet>
      <dgm:spPr/>
      <dgm:t>
        <a:bodyPr/>
        <a:lstStyle/>
        <a:p>
          <a:endParaRPr lang="zh-CN" altLang="en-US"/>
        </a:p>
      </dgm:t>
    </dgm:pt>
    <dgm:pt modelId="{D41DBA76-3C44-4CC7-B876-4F8D1E14C787}" type="pres">
      <dgm:prSet presAssocID="{E1D5ABD3-D6F8-4BC1-8D50-5D983F608304}" presName="rootConnector" presStyleLbl="node3" presStyleIdx="11" presStyleCnt="12"/>
      <dgm:spPr/>
      <dgm:t>
        <a:bodyPr/>
        <a:lstStyle/>
        <a:p>
          <a:endParaRPr lang="zh-CN" altLang="en-US"/>
        </a:p>
      </dgm:t>
    </dgm:pt>
    <dgm:pt modelId="{B5867360-20A7-4CCB-A16D-00626DAE63C5}" type="pres">
      <dgm:prSet presAssocID="{E1D5ABD3-D6F8-4BC1-8D50-5D983F608304}" presName="hierChild4" presStyleCnt="0"/>
      <dgm:spPr/>
    </dgm:pt>
    <dgm:pt modelId="{DA1E3414-BA98-4364-8C98-015A21BE3AD2}" type="pres">
      <dgm:prSet presAssocID="{E1D5ABD3-D6F8-4BC1-8D50-5D983F608304}" presName="hierChild5" presStyleCnt="0"/>
      <dgm:spPr/>
    </dgm:pt>
    <dgm:pt modelId="{9E311E84-C89C-4F53-994F-180F384276F4}" type="pres">
      <dgm:prSet presAssocID="{600DF05C-2DB6-4FE3-AF80-5DDB014CCFF5}" presName="hierChild5" presStyleCnt="0"/>
      <dgm:spPr/>
    </dgm:pt>
    <dgm:pt modelId="{DCA44389-98A6-4642-815B-15C45416B211}" type="pres">
      <dgm:prSet presAssocID="{2D9499CE-FC8F-4A09-9903-3889409DF0D6}" presName="hierChild3" presStyleCnt="0"/>
      <dgm:spPr/>
    </dgm:pt>
  </dgm:ptLst>
  <dgm:cxnLst>
    <dgm:cxn modelId="{694808E1-056D-4DBA-9F34-0FE7243078D8}" type="presOf" srcId="{2486FC12-F60A-4F4E-8CE9-B8492CAEE23D}" destId="{3E28FCEE-B101-4C3C-9A3F-F78DE06A9D8A}" srcOrd="0" destOrd="0" presId="urn:microsoft.com/office/officeart/2009/3/layout/HorizontalOrganizationChart"/>
    <dgm:cxn modelId="{6BB52A90-8CAC-4677-BBCF-414B7CF139EF}" type="presOf" srcId="{D23467EA-2AFA-4A5C-AF82-B5FC861E39C0}" destId="{4E8324E6-13EF-4EE2-BD68-3693D14F95F2}" srcOrd="1" destOrd="0" presId="urn:microsoft.com/office/officeart/2009/3/layout/HorizontalOrganizationChart"/>
    <dgm:cxn modelId="{35C8FCA6-841E-4153-8B03-C7B42A3A1DBC}" type="presOf" srcId="{55E1FDEA-728C-40C4-B7F5-1379935BD659}" destId="{98BA6401-4375-4FF3-9035-FFF6206637D5}" srcOrd="1" destOrd="0" presId="urn:microsoft.com/office/officeart/2009/3/layout/HorizontalOrganizationChart"/>
    <dgm:cxn modelId="{50C05285-4A91-4B23-9650-6CE7B864CED4}" type="presOf" srcId="{350D39E4-D172-4F28-A9DE-E8FD6CA9E912}" destId="{5797307B-582C-490F-9CC6-CA36471E30C2}" srcOrd="0" destOrd="0" presId="urn:microsoft.com/office/officeart/2009/3/layout/HorizontalOrganizationChart"/>
    <dgm:cxn modelId="{60261B20-3A0E-4EE5-830B-FD38DD28B9E9}" type="presOf" srcId="{99BDB595-F29B-48F0-8313-0B69B778C0B5}" destId="{FA5B4F3E-C8F4-4B92-A0A4-EDF23880A7CA}" srcOrd="0" destOrd="0" presId="urn:microsoft.com/office/officeart/2009/3/layout/HorizontalOrganizationChart"/>
    <dgm:cxn modelId="{C0DC53CF-47D0-4B92-BE39-CD1808C461D3}" type="presOf" srcId="{FCD0AF58-7AD6-43B8-A222-4EA18C69CE04}" destId="{099F6F68-3685-44DF-94CE-514678F5EE13}" srcOrd="1" destOrd="0" presId="urn:microsoft.com/office/officeart/2009/3/layout/HorizontalOrganizationChart"/>
    <dgm:cxn modelId="{C90D3F60-C824-413C-8D51-CDCC88FB158A}" type="presOf" srcId="{33D333ED-63F4-43D3-976E-F715C6BA0135}" destId="{592E4A94-7934-491D-A61E-D48B8C4AA3A6}" srcOrd="0" destOrd="0" presId="urn:microsoft.com/office/officeart/2009/3/layout/HorizontalOrganizationChart"/>
    <dgm:cxn modelId="{49334880-69E1-4135-B66A-5B492ADDD6FA}" type="presOf" srcId="{CF85A210-58F1-436A-ACB9-404F581DF322}" destId="{30B714B3-A536-4AE2-B769-0AD88F2C01BE}" srcOrd="0" destOrd="0" presId="urn:microsoft.com/office/officeart/2009/3/layout/HorizontalOrganizationChart"/>
    <dgm:cxn modelId="{A9221AAF-328E-4687-8F14-F276C14C2559}" srcId="{0522CD7C-A680-4565-A07E-5BB3EB19D3A7}" destId="{6D0BA529-06AE-482F-BC5D-EE3375629416}" srcOrd="0" destOrd="0" parTransId="{D6E435B3-E8D0-4837-8284-8492B4091B8C}" sibTransId="{25CE6B93-F627-4D73-B9D6-B1F992EDA8F6}"/>
    <dgm:cxn modelId="{48E7AC71-966E-4314-B515-9817103FBEFA}" type="presOf" srcId="{FE4DDA31-3738-434E-BE95-BC6F4581F9A7}" destId="{B60C1ADB-3928-4DE8-A3E6-8F2514EE0FEF}" srcOrd="0" destOrd="0" presId="urn:microsoft.com/office/officeart/2009/3/layout/HorizontalOrganizationChart"/>
    <dgm:cxn modelId="{0DF725EC-1D54-416A-92D0-F5DA4389905F}" type="presOf" srcId="{EC408B9B-5F04-4758-8302-E261E6BD8A01}" destId="{5C1B917A-FDEE-455C-85E1-D46C4A105E3F}" srcOrd="1" destOrd="0" presId="urn:microsoft.com/office/officeart/2009/3/layout/HorizontalOrganizationChart"/>
    <dgm:cxn modelId="{D97158BC-A1D0-4676-8BB5-423B3C08DBDD}" type="presOf" srcId="{99BDB595-F29B-48F0-8313-0B69B778C0B5}" destId="{8D8102B1-58F7-4F7A-BDBA-8A1FE61E7117}" srcOrd="1" destOrd="0" presId="urn:microsoft.com/office/officeart/2009/3/layout/HorizontalOrganizationChart"/>
    <dgm:cxn modelId="{7B6729B7-13F8-4E08-BCB9-9D3741C70E67}" type="presOf" srcId="{E976BF8C-B8F0-4950-B5F9-2FC3D655DA43}" destId="{DEE33B9B-B530-40C8-82AB-BF2B7726657B}" srcOrd="0" destOrd="0" presId="urn:microsoft.com/office/officeart/2009/3/layout/HorizontalOrganizationChart"/>
    <dgm:cxn modelId="{FDE34DCF-34F7-42FE-B589-554B32F7BD26}" type="presOf" srcId="{28271793-8988-4F53-B789-FF2E677B4CF4}" destId="{6BAFF10B-FCBD-4E91-9D82-D712D797A521}" srcOrd="0" destOrd="0" presId="urn:microsoft.com/office/officeart/2009/3/layout/HorizontalOrganizationChart"/>
    <dgm:cxn modelId="{1E642ECD-14B2-442E-8823-9D04E07917FB}" srcId="{600DF05C-2DB6-4FE3-AF80-5DDB014CCFF5}" destId="{E1D5ABD3-D6F8-4BC1-8D50-5D983F608304}" srcOrd="1" destOrd="0" parTransId="{ECF42AA1-926D-4AF9-A5A7-3BBAD1AF72EA}" sibTransId="{38D51C99-C2FB-400C-A31C-6D2F712476D9}"/>
    <dgm:cxn modelId="{3FA73189-F4AE-4BD6-83AE-A04C32B89D7C}" type="presOf" srcId="{12A4349D-1715-44AF-93DC-8D6081CF4BF2}" destId="{6732DF00-2564-493F-BC3F-FF12DBC98D87}" srcOrd="0" destOrd="0" presId="urn:microsoft.com/office/officeart/2009/3/layout/HorizontalOrganizationChart"/>
    <dgm:cxn modelId="{EB657E99-518C-4BFC-9F83-EAE35B0B768A}" srcId="{8583AE32-050C-41E4-83A5-3920C63E1AC8}" destId="{0522CD7C-A680-4565-A07E-5BB3EB19D3A7}" srcOrd="0" destOrd="0" parTransId="{8177076D-D383-45B7-B6A1-C2926E288229}" sibTransId="{7161800B-B39D-4926-9C91-E5BA8F94F709}"/>
    <dgm:cxn modelId="{8CF5C801-1733-4B0F-A85D-FDF89B50CE84}" srcId="{2D9499CE-FC8F-4A09-9903-3889409DF0D6}" destId="{600DF05C-2DB6-4FE3-AF80-5DDB014CCFF5}" srcOrd="3" destOrd="0" parTransId="{F529C221-5EC7-461D-8603-549BBE5D76BD}" sibTransId="{64B5057E-4A85-4CF3-B4A3-378B385817D0}"/>
    <dgm:cxn modelId="{983729B9-DD8A-496E-B2D2-4D573BC9C86E}" type="presOf" srcId="{D0644FAE-43FC-4785-8DFE-E2477779DDD6}" destId="{F116142E-805D-47A6-81D9-CD4D9FC5120B}" srcOrd="0" destOrd="0" presId="urn:microsoft.com/office/officeart/2009/3/layout/HorizontalOrganizationChart"/>
    <dgm:cxn modelId="{CD0F32B7-C97A-454C-BDA3-57C045991C20}" type="presOf" srcId="{EBCFAAEC-6273-4A19-AB33-5A83E2FE2885}" destId="{690AA8DB-F00E-4B0B-8D11-FAD620650454}" srcOrd="0" destOrd="0" presId="urn:microsoft.com/office/officeart/2009/3/layout/HorizontalOrganizationChart"/>
    <dgm:cxn modelId="{E1EEB175-F90F-4042-8107-E9D252E5549D}" type="presOf" srcId="{600DF05C-2DB6-4FE3-AF80-5DDB014CCFF5}" destId="{A56E5252-C030-475E-B195-12647315D845}" srcOrd="0" destOrd="0" presId="urn:microsoft.com/office/officeart/2009/3/layout/HorizontalOrganizationChart"/>
    <dgm:cxn modelId="{5850459F-7CEE-4016-B143-2A52B5ACD0A4}" type="presOf" srcId="{F4BD48B7-C167-40A6-A2B1-D797C84664BF}" destId="{E6B55FDD-E0E1-4C76-8586-80D3BB896CA8}" srcOrd="0" destOrd="0" presId="urn:microsoft.com/office/officeart/2009/3/layout/HorizontalOrganizationChart"/>
    <dgm:cxn modelId="{64025222-D6D1-4724-94C3-300006BFB8CC}" srcId="{99BDB595-F29B-48F0-8313-0B69B778C0B5}" destId="{F2AE5016-4FC6-4753-89F3-29295716D9BC}" srcOrd="0" destOrd="0" parTransId="{916CEBE9-B371-4DD6-9D67-C1C0B42B9063}" sibTransId="{2933BD92-95F9-4FA1-AC3A-0BDCBCC518B7}"/>
    <dgm:cxn modelId="{FF0271C4-20EF-4E9F-A371-CF7359AF337C}" type="presOf" srcId="{8177076D-D383-45B7-B6A1-C2926E288229}" destId="{A76259D1-8475-435F-9817-491052B56D19}" srcOrd="0" destOrd="0" presId="urn:microsoft.com/office/officeart/2009/3/layout/HorizontalOrganizationChart"/>
    <dgm:cxn modelId="{4448AFE6-8383-43A7-9B53-FFA155653F8B}" srcId="{350D39E4-D172-4F28-A9DE-E8FD6CA9E912}" destId="{2D9499CE-FC8F-4A09-9903-3889409DF0D6}" srcOrd="0" destOrd="0" parTransId="{D0500C4F-BFCD-4554-9CC6-982AFA67FFF8}" sibTransId="{D7F75732-5169-419D-B533-EDB9C30B85CD}"/>
    <dgm:cxn modelId="{C44F45F9-7DBF-4744-88A5-1ADD4DBBC910}" type="presOf" srcId="{F529C221-5EC7-461D-8603-549BBE5D76BD}" destId="{E0866FCE-FF16-4D3A-93B6-D732DAA3874E}" srcOrd="0" destOrd="0" presId="urn:microsoft.com/office/officeart/2009/3/layout/HorizontalOrganizationChart"/>
    <dgm:cxn modelId="{BE0DDCD0-8337-4BF6-9411-5C53E276FDBA}" type="presOf" srcId="{A3D019C4-14AF-4008-AEBA-FBADB554870E}" destId="{DD0C2C61-3DB2-48BC-B0EC-CB690A31554A}" srcOrd="0" destOrd="0" presId="urn:microsoft.com/office/officeart/2009/3/layout/HorizontalOrganizationChart"/>
    <dgm:cxn modelId="{4C31286C-3E4E-489E-AA54-71E67C93BB6A}" type="presOf" srcId="{12A4349D-1715-44AF-93DC-8D6081CF4BF2}" destId="{0D6D981D-35A7-40A9-B20C-607D9A92C3F8}" srcOrd="1" destOrd="0" presId="urn:microsoft.com/office/officeart/2009/3/layout/HorizontalOrganizationChart"/>
    <dgm:cxn modelId="{5B7AF9F3-46A6-4917-A587-DBC196E68690}" type="presOf" srcId="{6D0BA529-06AE-482F-BC5D-EE3375629416}" destId="{0A3C38BE-437C-4557-97AE-C04C6085EBD7}" srcOrd="0" destOrd="0" presId="urn:microsoft.com/office/officeart/2009/3/layout/HorizontalOrganizationChart"/>
    <dgm:cxn modelId="{B323FBA7-3ADD-4A5E-ADC9-98F530C6F41D}" type="presOf" srcId="{C0906CD7-964E-4800-940B-B88F99C49CEB}" destId="{3F94803F-FBFA-476B-A9C1-5ED7766EDF67}" srcOrd="1" destOrd="0" presId="urn:microsoft.com/office/officeart/2009/3/layout/HorizontalOrganizationChart"/>
    <dgm:cxn modelId="{65BF52FB-F78D-41AA-9800-36E9363CF74F}" type="presOf" srcId="{4D8F8BEE-6763-4658-BF3E-69D67C8C7D53}" destId="{FAE2C61F-BF88-4766-9D7C-9F40F5CF88CA}" srcOrd="0" destOrd="0" presId="urn:microsoft.com/office/officeart/2009/3/layout/HorizontalOrganizationChart"/>
    <dgm:cxn modelId="{F5343513-77F4-49A3-8F18-921ECE22488A}" type="presOf" srcId="{699F7479-8B09-41AB-8EFB-7C83D260FA26}" destId="{3F077D4A-C743-4288-A09A-A166A9FBFD2B}" srcOrd="0" destOrd="0" presId="urn:microsoft.com/office/officeart/2009/3/layout/HorizontalOrganizationChart"/>
    <dgm:cxn modelId="{DC6ADD6E-2553-42C5-9C9D-F5F1AC5BE1E3}" type="presOf" srcId="{0522CD7C-A680-4565-A07E-5BB3EB19D3A7}" destId="{82713AD8-EC44-4D7B-ADCA-7E37A9E4F6DC}" srcOrd="1" destOrd="0" presId="urn:microsoft.com/office/officeart/2009/3/layout/HorizontalOrganizationChart"/>
    <dgm:cxn modelId="{E2394617-3FBA-4668-BB1A-B42785623CA7}" type="presOf" srcId="{946471F2-7B12-4768-9554-AEE91EE0B122}" destId="{7036576D-45CA-42ED-99B1-A9ED9EB3409E}" srcOrd="0" destOrd="0" presId="urn:microsoft.com/office/officeart/2009/3/layout/HorizontalOrganizationChart"/>
    <dgm:cxn modelId="{8FFF88A5-1624-4E37-B3DA-0B21FA0FF4F2}" srcId="{2D9499CE-FC8F-4A09-9903-3889409DF0D6}" destId="{4D8F8BEE-6763-4658-BF3E-69D67C8C7D53}" srcOrd="1" destOrd="0" parTransId="{699F7479-8B09-41AB-8EFB-7C83D260FA26}" sibTransId="{7CCE79D6-7375-4139-AD96-D9D697E8BC33}"/>
    <dgm:cxn modelId="{6E0CF328-4FE6-409E-8D45-DF6C236E1B1C}" type="presOf" srcId="{55E1FDEA-728C-40C4-B7F5-1379935BD659}" destId="{ED7155D3-C2FC-4B08-A9C8-35726C2DD1D1}" srcOrd="0" destOrd="0" presId="urn:microsoft.com/office/officeart/2009/3/layout/HorizontalOrganizationChart"/>
    <dgm:cxn modelId="{A4A131FB-6BC3-4879-8F9D-5FF146B139F1}" srcId="{600DF05C-2DB6-4FE3-AF80-5DDB014CCFF5}" destId="{C0906CD7-964E-4800-940B-B88F99C49CEB}" srcOrd="0" destOrd="0" parTransId="{946471F2-7B12-4768-9554-AEE91EE0B122}" sibTransId="{6315B661-D9D9-46ED-9761-6196D5204E01}"/>
    <dgm:cxn modelId="{C967772E-CC55-41CF-BB1C-719CE59FB1B1}" type="presOf" srcId="{6D0BA529-06AE-482F-BC5D-EE3375629416}" destId="{FEC96BA5-764F-4146-AEBC-39F8E2F60F86}" srcOrd="1" destOrd="0" presId="urn:microsoft.com/office/officeart/2009/3/layout/HorizontalOrganizationChart"/>
    <dgm:cxn modelId="{917B6F08-51DD-4E38-B9EC-A1125792B8E6}" type="presOf" srcId="{57F9B174-21D5-4F33-9E76-F0CC7791EDB0}" destId="{2FD7D098-7FB4-459F-AA6F-F177E6C5DC52}" srcOrd="0" destOrd="0" presId="urn:microsoft.com/office/officeart/2009/3/layout/HorizontalOrganizationChart"/>
    <dgm:cxn modelId="{1933AD3A-734B-4401-8058-170E60D5FEC1}" srcId="{EC408B9B-5F04-4758-8302-E261E6BD8A01}" destId="{33D333ED-63F4-43D3-976E-F715C6BA0135}" srcOrd="0" destOrd="0" parTransId="{EBCFAAEC-6273-4A19-AB33-5A83E2FE2885}" sibTransId="{C37C2975-53D9-4D4F-AB6D-F137F4997E23}"/>
    <dgm:cxn modelId="{3713EDF8-519B-48F1-995A-D081960AE195}" type="presOf" srcId="{C5BBD077-6475-47BF-9AA8-56DDEE5EF00D}" destId="{EAA9126F-F98F-4B5E-A852-1187CBD87F42}" srcOrd="0" destOrd="0" presId="urn:microsoft.com/office/officeart/2009/3/layout/HorizontalOrganizationChart"/>
    <dgm:cxn modelId="{CDE22EF2-997A-4295-85A9-57A5DAD54671}" type="presOf" srcId="{F2AE5016-4FC6-4753-89F3-29295716D9BC}" destId="{A8C5153F-4F76-4358-8FAA-0D9BEF6FCEAA}" srcOrd="0" destOrd="0" presId="urn:microsoft.com/office/officeart/2009/3/layout/HorizontalOrganizationChart"/>
    <dgm:cxn modelId="{C5281FAB-2B4D-4C0D-BB1D-E34F6E886218}" srcId="{28271793-8988-4F53-B789-FF2E677B4CF4}" destId="{2486FC12-F60A-4F4E-8CE9-B8492CAEE23D}" srcOrd="0" destOrd="0" parTransId="{D0644FAE-43FC-4785-8DFE-E2477779DDD6}" sibTransId="{C0C1A942-BC28-4225-B4EB-5849681B7B5F}"/>
    <dgm:cxn modelId="{A489F62E-64ED-44A8-8EC5-2A7A3A86A1AA}" type="presOf" srcId="{8583AE32-050C-41E4-83A5-3920C63E1AC8}" destId="{3AB29BBB-677B-44A2-9A85-C33C657CBCC6}" srcOrd="1" destOrd="0" presId="urn:microsoft.com/office/officeart/2009/3/layout/HorizontalOrganizationChart"/>
    <dgm:cxn modelId="{C341CD4A-6EB3-4AEC-A8ED-470F8873BA67}" type="presOf" srcId="{2EBF3A4B-CF6F-4AAB-A02F-9208D4F824A4}" destId="{1771A8B9-4196-4D8E-B77C-C7C08363FDAA}" srcOrd="0" destOrd="0" presId="urn:microsoft.com/office/officeart/2009/3/layout/HorizontalOrganizationChart"/>
    <dgm:cxn modelId="{4205475C-3F5D-4A24-8D34-948951DDBCC0}" type="presOf" srcId="{B4EA322D-42DA-461E-B2B2-8CC314DA447B}" destId="{5D4B4D4B-DC63-4811-B82E-7721E20B58EA}" srcOrd="1" destOrd="0" presId="urn:microsoft.com/office/officeart/2009/3/layout/HorizontalOrganizationChart"/>
    <dgm:cxn modelId="{D8949439-C73A-4A0A-9E98-520CD0EAAFF0}" srcId="{12A4349D-1715-44AF-93DC-8D6081CF4BF2}" destId="{D23467EA-2AFA-4A5C-AF82-B5FC861E39C0}" srcOrd="0" destOrd="0" parTransId="{6F9FD4EF-04EB-4044-AF10-FDB44DBC1CE1}" sibTransId="{D8613A1B-0123-4D30-B666-FA0CF6829FC0}"/>
    <dgm:cxn modelId="{48B36C45-462F-4CF0-B985-67584F5A2924}" type="presOf" srcId="{D6E435B3-E8D0-4837-8284-8492B4091B8C}" destId="{74A82427-41A7-458F-851D-57DC162E3E08}" srcOrd="0" destOrd="0" presId="urn:microsoft.com/office/officeart/2009/3/layout/HorizontalOrganizationChart"/>
    <dgm:cxn modelId="{74128B59-5173-4277-8553-BCF3EA8AF813}" type="presOf" srcId="{EC408B9B-5F04-4758-8302-E261E6BD8A01}" destId="{4E4BDE4B-1E87-47A4-9A54-5411586DE3BA}" srcOrd="0" destOrd="0" presId="urn:microsoft.com/office/officeart/2009/3/layout/HorizontalOrganizationChart"/>
    <dgm:cxn modelId="{87206FB1-C3B1-49CE-8493-C6454AC03BCC}" srcId="{55E1FDEA-728C-40C4-B7F5-1379935BD659}" destId="{FCD0AF58-7AD6-43B8-A222-4EA18C69CE04}" srcOrd="0" destOrd="0" parTransId="{0E31BBD8-2A4C-406B-8422-9F04369694FD}" sibTransId="{D34F9655-0418-4B3E-BD6E-04D4E001EE73}"/>
    <dgm:cxn modelId="{9B386373-FA79-4057-BD36-473B73FB3165}" type="presOf" srcId="{F618A2F5-AB0E-49F1-8C89-ACF31633E272}" destId="{E789630F-A989-415B-8CFC-06E552C96913}" srcOrd="0" destOrd="0" presId="urn:microsoft.com/office/officeart/2009/3/layout/HorizontalOrganizationChart"/>
    <dgm:cxn modelId="{DFCFE453-4DF1-402C-A14A-033E88F6BB0C}" type="presOf" srcId="{384FD00D-8F65-40C7-A425-CA858BEB274A}" destId="{DC45B8D5-35EF-45F4-89F2-49413E47DA56}" srcOrd="0" destOrd="0" presId="urn:microsoft.com/office/officeart/2009/3/layout/HorizontalOrganizationChart"/>
    <dgm:cxn modelId="{5EBDBB4E-1BE8-4C52-8875-06150E3AF42A}" type="presOf" srcId="{0BC1B3AC-BEF4-4C47-A0C4-17D0F1B9075C}" destId="{5BFB6B8F-648B-4ECF-B173-50C8FDC2F0DF}" srcOrd="1" destOrd="0" presId="urn:microsoft.com/office/officeart/2009/3/layout/HorizontalOrganizationChart"/>
    <dgm:cxn modelId="{5FFA3674-F1B1-42E3-8522-668CB5D26DF0}" type="presOf" srcId="{BAA18008-89B4-4016-9B8F-E56D30A0A5E2}" destId="{9A56EA00-73F8-4B9E-8FD5-D13336BC1FD4}" srcOrd="0" destOrd="0" presId="urn:microsoft.com/office/officeart/2009/3/layout/HorizontalOrganizationChart"/>
    <dgm:cxn modelId="{C6F4FDC5-069E-4178-AB00-5408F7CD149B}" srcId="{D029632E-B231-410C-AFDF-DDFE89727543}" destId="{12A4349D-1715-44AF-93DC-8D6081CF4BF2}" srcOrd="2" destOrd="0" parTransId="{138C9622-127C-4E95-BE94-48ABF5C3E569}" sibTransId="{2D916CE5-D31A-4B79-A63C-013BCE36BEDE}"/>
    <dgm:cxn modelId="{F14C93B8-2B14-4882-8DC3-98721023EDBD}" type="presOf" srcId="{A26CFDDF-E2B5-403A-BACA-1326E9E3E0F6}" destId="{17D9ED9E-45EB-4FFA-9F65-F8154FB173AC}" srcOrd="1" destOrd="0" presId="urn:microsoft.com/office/officeart/2009/3/layout/HorizontalOrganizationChart"/>
    <dgm:cxn modelId="{16FE0C80-3D39-4D9E-9C40-5F01D0B33160}" srcId="{D029632E-B231-410C-AFDF-DDFE89727543}" destId="{B4EA322D-42DA-461E-B2B2-8CC314DA447B}" srcOrd="0" destOrd="0" parTransId="{384FD00D-8F65-40C7-A425-CA858BEB274A}" sibTransId="{CFA85180-5E11-428F-A5F0-D7F2854146A4}"/>
    <dgm:cxn modelId="{38804765-E76A-4BF4-B02A-C859ADBDC26E}" type="presOf" srcId="{E1D5ABD3-D6F8-4BC1-8D50-5D983F608304}" destId="{D41DBA76-3C44-4CC7-B876-4F8D1E14C787}" srcOrd="1" destOrd="0" presId="urn:microsoft.com/office/officeart/2009/3/layout/HorizontalOrganizationChart"/>
    <dgm:cxn modelId="{D21BE716-342F-4CF8-A44E-95F984D54B25}" srcId="{B4EA322D-42DA-461E-B2B2-8CC314DA447B}" destId="{F618A2F5-AB0E-49F1-8C89-ACF31633E272}" srcOrd="0" destOrd="0" parTransId="{F2C686A5-79E2-42AF-B5DC-0A3B07145A32}" sibTransId="{F280BDC0-A073-4DF4-8FFB-524AC1980CE9}"/>
    <dgm:cxn modelId="{DA461587-61ED-42DA-A144-E1D4E0776A46}" type="presOf" srcId="{DACE3D4E-BB8E-4972-A4FE-649EA64E7570}" destId="{B7FBFE7C-11DC-40DD-A778-43E81DB3037C}" srcOrd="0" destOrd="0" presId="urn:microsoft.com/office/officeart/2009/3/layout/HorizontalOrganizationChart"/>
    <dgm:cxn modelId="{7B6CFBAB-07BB-4120-B7E8-582F323DE9B3}" srcId="{2D9499CE-FC8F-4A09-9903-3889409DF0D6}" destId="{8583AE32-050C-41E4-83A5-3920C63E1AC8}" srcOrd="2" destOrd="0" parTransId="{9E16EA65-B9EF-44F0-968B-FF2580E7F93A}" sibTransId="{C1E13D57-A88C-494E-B034-6FFA7A9794B0}"/>
    <dgm:cxn modelId="{899F22D1-AC71-450E-A292-907E24E7EDA2}" srcId="{A26CFDDF-E2B5-403A-BACA-1326E9E3E0F6}" destId="{F47F91CC-0B47-41D0-B2A4-AE57BD3C6503}" srcOrd="0" destOrd="0" parTransId="{DACE3D4E-BB8E-4972-A4FE-649EA64E7570}" sibTransId="{EC2C5F30-2961-47F7-B929-651CAA065468}"/>
    <dgm:cxn modelId="{F490F933-C568-4D57-9A9D-F2008AF7CFD2}" type="presOf" srcId="{E1D5ABD3-D6F8-4BC1-8D50-5D983F608304}" destId="{E0007BA8-9E26-4F09-812C-A1B3233CCDA9}" srcOrd="0" destOrd="0" presId="urn:microsoft.com/office/officeart/2009/3/layout/HorizontalOrganizationChart"/>
    <dgm:cxn modelId="{7439E763-5559-4DBA-824C-21D9D5AAFBCB}" type="presOf" srcId="{0E31BBD8-2A4C-406B-8422-9F04369694FD}" destId="{FD68F92C-2892-4413-9E10-B8CE214AEF60}" srcOrd="0" destOrd="0" presId="urn:microsoft.com/office/officeart/2009/3/layout/HorizontalOrganizationChart"/>
    <dgm:cxn modelId="{A46C43DF-F90C-4EF9-BC59-25BB752052A3}" type="presOf" srcId="{F47F91CC-0B47-41D0-B2A4-AE57BD3C6503}" destId="{F1A151C9-C486-4155-9FC7-4C7E16F28475}" srcOrd="0" destOrd="0" presId="urn:microsoft.com/office/officeart/2009/3/layout/HorizontalOrganizationChart"/>
    <dgm:cxn modelId="{A5CA1419-0A20-465C-B1C6-06D46B86A01E}" srcId="{2D9499CE-FC8F-4A09-9903-3889409DF0D6}" destId="{D029632E-B231-410C-AFDF-DDFE89727543}" srcOrd="0" destOrd="0" parTransId="{FE4DDA31-3738-434E-BE95-BC6F4581F9A7}" sibTransId="{D758F1E4-AF02-48A7-97B9-D35FDF3139E0}"/>
    <dgm:cxn modelId="{D37A616F-603B-4287-8B4B-DB38AF7C4A3F}" type="presOf" srcId="{1019D39E-C27D-4326-8BB5-C9C2AAD0A6C4}" destId="{C6AA309A-7FDD-47B3-B9E4-882E43E31FBA}" srcOrd="1" destOrd="0" presId="urn:microsoft.com/office/officeart/2009/3/layout/HorizontalOrganizationChart"/>
    <dgm:cxn modelId="{F2FA79B9-6119-47FF-9D4C-9EA67D96C2CF}" srcId="{4D8F8BEE-6763-4658-BF3E-69D67C8C7D53}" destId="{99BDB595-F29B-48F0-8313-0B69B778C0B5}" srcOrd="0" destOrd="0" parTransId="{A3D019C4-14AF-4008-AEBA-FBADB554870E}" sibTransId="{3DC67C35-D7AE-4893-BE1E-9679D1048FA0}"/>
    <dgm:cxn modelId="{68FB9B65-27B8-4702-AC70-3FE5BFC6B582}" type="presOf" srcId="{28271793-8988-4F53-B789-FF2E677B4CF4}" destId="{EAE0F3B7-253A-4905-A4D8-01E27A9375E6}" srcOrd="1" destOrd="0" presId="urn:microsoft.com/office/officeart/2009/3/layout/HorizontalOrganizationChart"/>
    <dgm:cxn modelId="{30AF0ADE-0CC5-433D-A4B8-AFFE7EAB1BFF}" type="presOf" srcId="{F47F91CC-0B47-41D0-B2A4-AE57BD3C6503}" destId="{772FE1D3-6797-40B3-97E2-5114987E8AF6}" srcOrd="1" destOrd="0" presId="urn:microsoft.com/office/officeart/2009/3/layout/HorizontalOrganizationChart"/>
    <dgm:cxn modelId="{7FBD5DD5-093B-4ACD-A832-89EC45B036D3}" srcId="{8583AE32-050C-41E4-83A5-3920C63E1AC8}" destId="{0BC1B3AC-BEF4-4C47-A0C4-17D0F1B9075C}" srcOrd="1" destOrd="0" parTransId="{F4BD48B7-C167-40A6-A2B1-D797C84664BF}" sibTransId="{01F7A8CB-44A7-41A3-ADC9-FAD8D95280CC}"/>
    <dgm:cxn modelId="{801650DF-7AF4-418E-BDE9-65A5CD3CD4C6}" type="presOf" srcId="{600DF05C-2DB6-4FE3-AF80-5DDB014CCFF5}" destId="{11F0EFF4-51BB-41E1-8ECD-C2D1CF9AEE3E}" srcOrd="1" destOrd="0" presId="urn:microsoft.com/office/officeart/2009/3/layout/HorizontalOrganizationChart"/>
    <dgm:cxn modelId="{211CB7C4-77EF-4CA8-9D58-D689482608DB}" type="presOf" srcId="{9E16EA65-B9EF-44F0-968B-FF2580E7F93A}" destId="{39FB9D47-A543-4A06-A3C6-2E549F9B20B0}" srcOrd="0" destOrd="0" presId="urn:microsoft.com/office/officeart/2009/3/layout/HorizontalOrganizationChart"/>
    <dgm:cxn modelId="{E1E48427-D1AC-4301-80B6-6BF880FBD88B}" type="presOf" srcId="{F2AE5016-4FC6-4753-89F3-29295716D9BC}" destId="{57B0FF0C-7A4E-4226-B12B-8DB89CC4A272}" srcOrd="1" destOrd="0" presId="urn:microsoft.com/office/officeart/2009/3/layout/HorizontalOrganizationChart"/>
    <dgm:cxn modelId="{51C4EDB5-25E2-4750-93C2-BE16AC79A622}" srcId="{0BC1B3AC-BEF4-4C47-A0C4-17D0F1B9075C}" destId="{1019D39E-C27D-4326-8BB5-C9C2AAD0A6C4}" srcOrd="0" destOrd="0" parTransId="{BE0DB9EA-7AE6-4ACF-A61D-9AB2F7755BF2}" sibTransId="{C929A0E4-CFA9-49CE-A422-2DDA846D66B5}"/>
    <dgm:cxn modelId="{10F73C61-D656-427B-AD49-764ED6916DB2}" type="presOf" srcId="{0D0856B6-B2DF-413F-B710-729496FCAB0F}" destId="{BA1577B1-CEAB-4AB1-92B0-1F69C11E86CE}" srcOrd="1" destOrd="0" presId="urn:microsoft.com/office/officeart/2009/3/layout/HorizontalOrganizationChart"/>
    <dgm:cxn modelId="{76A92700-EAEF-4BBA-B76B-93A28468C487}" type="presOf" srcId="{0D0856B6-B2DF-413F-B710-729496FCAB0F}" destId="{68990DED-AD37-449F-8CAF-03AAB57A75AF}" srcOrd="0" destOrd="0" presId="urn:microsoft.com/office/officeart/2009/3/layout/HorizontalOrganizationChart"/>
    <dgm:cxn modelId="{87762B46-A041-4310-88D4-1B82E803232F}" type="presOf" srcId="{D23467EA-2AFA-4A5C-AF82-B5FC861E39C0}" destId="{EEFF424D-E3D4-4AB1-AB62-A6253B86C65E}" srcOrd="0" destOrd="0" presId="urn:microsoft.com/office/officeart/2009/3/layout/HorizontalOrganizationChart"/>
    <dgm:cxn modelId="{BE811957-67BD-4AC9-833D-52057A154249}" srcId="{4D8F8BEE-6763-4658-BF3E-69D67C8C7D53}" destId="{28271793-8988-4F53-B789-FF2E677B4CF4}" srcOrd="4" destOrd="0" parTransId="{BAA18008-89B4-4016-9B8F-E56D30A0A5E2}" sibTransId="{8DE1A6A8-6A2A-4992-A6EB-8469699F767C}"/>
    <dgm:cxn modelId="{493FAFAB-D608-43FF-A95C-2C6FE9D9E612}" type="presOf" srcId="{0522CD7C-A680-4565-A07E-5BB3EB19D3A7}" destId="{81FEF5ED-5AAC-4C59-B5F9-1F795C09AF03}" srcOrd="0" destOrd="0" presId="urn:microsoft.com/office/officeart/2009/3/layout/HorizontalOrganizationChart"/>
    <dgm:cxn modelId="{39256748-6A6D-4CA1-8F46-3378E38C4A4A}" type="presOf" srcId="{F618A2F5-AB0E-49F1-8C89-ACF31633E272}" destId="{4D44AC8C-6753-4C14-8EC5-AD2E123148DD}" srcOrd="1" destOrd="0" presId="urn:microsoft.com/office/officeart/2009/3/layout/HorizontalOrganizationChart"/>
    <dgm:cxn modelId="{0A4732D2-AB0F-4A5B-8DB7-BB24F2130877}" type="presOf" srcId="{2D9499CE-FC8F-4A09-9903-3889409DF0D6}" destId="{EEB1C078-26A8-44F7-87BE-47766343D201}" srcOrd="0" destOrd="0" presId="urn:microsoft.com/office/officeart/2009/3/layout/HorizontalOrganizationChart"/>
    <dgm:cxn modelId="{4D1A1179-C2AF-4410-95D7-E0D6A72FE50D}" type="presOf" srcId="{ECF42AA1-926D-4AF9-A5A7-3BBAD1AF72EA}" destId="{21EF8DEF-D61B-4055-8EED-C4B6EAD186B8}" srcOrd="0" destOrd="0" presId="urn:microsoft.com/office/officeart/2009/3/layout/HorizontalOrganizationChart"/>
    <dgm:cxn modelId="{18962BB8-1050-4042-88E9-93A822842AED}" type="presOf" srcId="{C6E6235F-69A6-40E4-9AC0-2C87F6BF53A8}" destId="{B7FE52E9-F697-48FB-9412-BC0071C40964}" srcOrd="0" destOrd="0" presId="urn:microsoft.com/office/officeart/2009/3/layout/HorizontalOrganizationChart"/>
    <dgm:cxn modelId="{2B55596F-54AA-4A1D-8315-7AE6E46251EE}" type="presOf" srcId="{6F9FD4EF-04EB-4044-AF10-FDB44DBC1CE1}" destId="{49BBB314-3F31-451C-A010-EC01393E66C5}" srcOrd="0" destOrd="0" presId="urn:microsoft.com/office/officeart/2009/3/layout/HorizontalOrganizationChart"/>
    <dgm:cxn modelId="{2C06E93E-EB4D-4551-92E0-5C80430E9392}" srcId="{4D8F8BEE-6763-4658-BF3E-69D67C8C7D53}" destId="{EC408B9B-5F04-4758-8302-E261E6BD8A01}" srcOrd="1" destOrd="0" parTransId="{E976BF8C-B8F0-4950-B5F9-2FC3D655DA43}" sibTransId="{E9D60490-7D0A-4191-9FD6-C5B63A2C979F}"/>
    <dgm:cxn modelId="{72031223-1892-4B2F-89CE-3EA1716C021A}" srcId="{4D8F8BEE-6763-4658-BF3E-69D67C8C7D53}" destId="{A26CFDDF-E2B5-403A-BACA-1326E9E3E0F6}" srcOrd="2" destOrd="0" parTransId="{57F9B174-21D5-4F33-9E76-F0CC7791EDB0}" sibTransId="{68F706FC-F905-44F5-AE87-C87FF8A27946}"/>
    <dgm:cxn modelId="{EF37A2F1-8862-40F9-A67F-7D5307149001}" type="presOf" srcId="{B4EA322D-42DA-461E-B2B2-8CC314DA447B}" destId="{947C3C2A-903D-4F31-A52F-4C13FA39A516}" srcOrd="0" destOrd="0" presId="urn:microsoft.com/office/officeart/2009/3/layout/HorizontalOrganizationChart"/>
    <dgm:cxn modelId="{FF4A5129-01B3-4968-A0CD-3A15CDEA449C}" type="presOf" srcId="{FCD0AF58-7AD6-43B8-A222-4EA18C69CE04}" destId="{93DD7A04-7BF4-4594-8267-2C7F6FE8B0E6}" srcOrd="0" destOrd="0" presId="urn:microsoft.com/office/officeart/2009/3/layout/HorizontalOrganizationChart"/>
    <dgm:cxn modelId="{A9A36110-DFD2-4022-A73A-06070F317832}" type="presOf" srcId="{C0906CD7-964E-4800-940B-B88F99C49CEB}" destId="{A2D5EAFB-7BDC-4290-A074-B029AE105BFD}" srcOrd="0" destOrd="0" presId="urn:microsoft.com/office/officeart/2009/3/layout/HorizontalOrganizationChart"/>
    <dgm:cxn modelId="{9D01A8E3-0FC1-4AE1-99BC-43D761D3F901}" type="presOf" srcId="{D029632E-B231-410C-AFDF-DDFE89727543}" destId="{6D80E8C8-9844-40A3-B130-9697976344BB}" srcOrd="0" destOrd="0" presId="urn:microsoft.com/office/officeart/2009/3/layout/HorizontalOrganizationChart"/>
    <dgm:cxn modelId="{7B65D04E-335B-413A-8449-EA53F47BD4B2}" srcId="{CF85A210-58F1-436A-ACB9-404F581DF322}" destId="{0D0856B6-B2DF-413F-B710-729496FCAB0F}" srcOrd="0" destOrd="0" parTransId="{C5BBD077-6475-47BF-9AA8-56DDEE5EF00D}" sibTransId="{05F8B69E-E511-46F3-87D3-0E6E67493128}"/>
    <dgm:cxn modelId="{2C048B1C-7885-445E-B744-CD8E419EC826}" type="presOf" srcId="{2486FC12-F60A-4F4E-8CE9-B8492CAEE23D}" destId="{38CECEFC-D973-4305-BF5D-EB45BB7E1299}" srcOrd="1" destOrd="0" presId="urn:microsoft.com/office/officeart/2009/3/layout/HorizontalOrganizationChart"/>
    <dgm:cxn modelId="{4D7059DE-D238-4B37-87B7-2EE378900A32}" type="presOf" srcId="{2D9499CE-FC8F-4A09-9903-3889409DF0D6}" destId="{8402D7F5-A35E-4F2B-9F1E-4AA46359EA2E}" srcOrd="1" destOrd="0" presId="urn:microsoft.com/office/officeart/2009/3/layout/HorizontalOrganizationChart"/>
    <dgm:cxn modelId="{90CF1E20-F119-4C3F-A090-43A6783CCD5F}" type="presOf" srcId="{A26CFDDF-E2B5-403A-BACA-1326E9E3E0F6}" destId="{E5AD0753-E617-4EC7-8069-F0A6414C191E}" srcOrd="0" destOrd="0" presId="urn:microsoft.com/office/officeart/2009/3/layout/HorizontalOrganizationChart"/>
    <dgm:cxn modelId="{6C63801A-8A07-4109-A2BC-9D10794A3A72}" type="presOf" srcId="{138C9622-127C-4E95-BE94-48ABF5C3E569}" destId="{C8EB9176-D70F-44FA-9750-54B51DF5C54D}" srcOrd="0" destOrd="0" presId="urn:microsoft.com/office/officeart/2009/3/layout/HorizontalOrganizationChart"/>
    <dgm:cxn modelId="{6D31AAFE-D6F3-41A4-886E-9ABEBAFEF1C6}" type="presOf" srcId="{4D8F8BEE-6763-4658-BF3E-69D67C8C7D53}" destId="{19732C29-5258-41A9-B0FD-24C395B5A79F}" srcOrd="1" destOrd="0" presId="urn:microsoft.com/office/officeart/2009/3/layout/HorizontalOrganizationChart"/>
    <dgm:cxn modelId="{4BE65A4C-F0DE-46B0-8667-847FCB3A3310}" srcId="{4D8F8BEE-6763-4658-BF3E-69D67C8C7D53}" destId="{55E1FDEA-728C-40C4-B7F5-1379935BD659}" srcOrd="3" destOrd="0" parTransId="{C6E6235F-69A6-40E4-9AC0-2C87F6BF53A8}" sibTransId="{F5A1279D-2E5C-4A8B-9987-6C9EEF84DDE3}"/>
    <dgm:cxn modelId="{D1B6968D-FAEF-4449-BAC1-D9D8BEC61A00}" type="presOf" srcId="{916CEBE9-B371-4DD6-9D67-C1C0B42B9063}" destId="{64E00673-3E08-434F-B49B-87FB9E605D30}" srcOrd="0" destOrd="0" presId="urn:microsoft.com/office/officeart/2009/3/layout/HorizontalOrganizationChart"/>
    <dgm:cxn modelId="{B89385DB-588A-44C4-914B-D59CB98C1482}" type="presOf" srcId="{0BC1B3AC-BEF4-4C47-A0C4-17D0F1B9075C}" destId="{CA3A590A-D774-4C8E-8A34-24454D91BA38}" srcOrd="0" destOrd="0" presId="urn:microsoft.com/office/officeart/2009/3/layout/HorizontalOrganizationChart"/>
    <dgm:cxn modelId="{569A2255-011B-4251-A6C6-8F5FD81291AE}" type="presOf" srcId="{F2C686A5-79E2-42AF-B5DC-0A3B07145A32}" destId="{8214E75C-4A22-439E-A5B0-120524C4B21A}" srcOrd="0" destOrd="0" presId="urn:microsoft.com/office/officeart/2009/3/layout/HorizontalOrganizationChart"/>
    <dgm:cxn modelId="{420BC976-9306-42E8-8AB4-B4132453635A}" type="presOf" srcId="{33D333ED-63F4-43D3-976E-F715C6BA0135}" destId="{8E34CB13-3F91-42E8-8D87-50975106D744}" srcOrd="1" destOrd="0" presId="urn:microsoft.com/office/officeart/2009/3/layout/HorizontalOrganizationChart"/>
    <dgm:cxn modelId="{37E69F33-470B-4168-9A85-986E1A4678CE}" type="presOf" srcId="{D029632E-B231-410C-AFDF-DDFE89727543}" destId="{614DD671-9F32-467E-842E-1842BD1D0F9E}" srcOrd="1" destOrd="0" presId="urn:microsoft.com/office/officeart/2009/3/layout/HorizontalOrganizationChart"/>
    <dgm:cxn modelId="{99083A97-4E71-4D73-A249-D1ABCB03511E}" type="presOf" srcId="{1019D39E-C27D-4326-8BB5-C9C2AAD0A6C4}" destId="{672B3D89-41FC-4AE8-A6A6-842561C26F6E}" srcOrd="0" destOrd="0" presId="urn:microsoft.com/office/officeart/2009/3/layout/HorizontalOrganizationChart"/>
    <dgm:cxn modelId="{674A2E09-44FA-4288-87B3-3B09B2F7949A}" type="presOf" srcId="{8583AE32-050C-41E4-83A5-3920C63E1AC8}" destId="{BF374543-1066-444F-A9FA-E48C8DA47625}" srcOrd="0" destOrd="0" presId="urn:microsoft.com/office/officeart/2009/3/layout/HorizontalOrganizationChart"/>
    <dgm:cxn modelId="{0BEAD2E1-6AF8-432B-978C-8FD68DE08E20}" type="presOf" srcId="{BE0DB9EA-7AE6-4ACF-A61D-9AB2F7755BF2}" destId="{E093ACE7-18AD-44C5-8EDC-868F6241D4E2}" srcOrd="0" destOrd="0" presId="urn:microsoft.com/office/officeart/2009/3/layout/HorizontalOrganizationChart"/>
    <dgm:cxn modelId="{B3033B98-B660-41FA-AD5F-145AE63E1E5E}" type="presOf" srcId="{CF85A210-58F1-436A-ACB9-404F581DF322}" destId="{940229CB-44E9-4B8C-BA8E-DE47D75F8EEB}" srcOrd="1" destOrd="0" presId="urn:microsoft.com/office/officeart/2009/3/layout/HorizontalOrganizationChart"/>
    <dgm:cxn modelId="{795A3172-2FC0-4D30-99FD-8AE7F0B3B78B}" srcId="{D029632E-B231-410C-AFDF-DDFE89727543}" destId="{CF85A210-58F1-436A-ACB9-404F581DF322}" srcOrd="1" destOrd="0" parTransId="{2EBF3A4B-CF6F-4AAB-A02F-9208D4F824A4}" sibTransId="{83D4B23D-C61B-4396-8417-BAB2057AC5CF}"/>
    <dgm:cxn modelId="{93A55D50-EB9D-4432-91F8-5E84B12846E3}" type="presParOf" srcId="{5797307B-582C-490F-9CC6-CA36471E30C2}" destId="{B7661DC3-63E1-4450-B09A-BFFF58448268}" srcOrd="0" destOrd="0" presId="urn:microsoft.com/office/officeart/2009/3/layout/HorizontalOrganizationChart"/>
    <dgm:cxn modelId="{D13CC841-7396-4E96-A659-B18305CDDBC9}" type="presParOf" srcId="{B7661DC3-63E1-4450-B09A-BFFF58448268}" destId="{FEE28113-E6F6-44EB-9F39-1776AB61B109}" srcOrd="0" destOrd="0" presId="urn:microsoft.com/office/officeart/2009/3/layout/HorizontalOrganizationChart"/>
    <dgm:cxn modelId="{6E6DCA67-0D55-4706-A413-0792B08D5CFB}" type="presParOf" srcId="{FEE28113-E6F6-44EB-9F39-1776AB61B109}" destId="{EEB1C078-26A8-44F7-87BE-47766343D201}" srcOrd="0" destOrd="0" presId="urn:microsoft.com/office/officeart/2009/3/layout/HorizontalOrganizationChart"/>
    <dgm:cxn modelId="{17D549F0-B7FC-4B85-9A5F-BB9C7085EE39}" type="presParOf" srcId="{FEE28113-E6F6-44EB-9F39-1776AB61B109}" destId="{8402D7F5-A35E-4F2B-9F1E-4AA46359EA2E}" srcOrd="1" destOrd="0" presId="urn:microsoft.com/office/officeart/2009/3/layout/HorizontalOrganizationChart"/>
    <dgm:cxn modelId="{0846E64F-4E87-46D9-B348-7C79D04D2618}" type="presParOf" srcId="{B7661DC3-63E1-4450-B09A-BFFF58448268}" destId="{0D1FB13D-AF78-4F32-B7F5-FFD1141ECFC0}" srcOrd="1" destOrd="0" presId="urn:microsoft.com/office/officeart/2009/3/layout/HorizontalOrganizationChart"/>
    <dgm:cxn modelId="{855EE19B-3A3B-4F52-8495-45EE8183D197}" type="presParOf" srcId="{0D1FB13D-AF78-4F32-B7F5-FFD1141ECFC0}" destId="{B60C1ADB-3928-4DE8-A3E6-8F2514EE0FEF}" srcOrd="0" destOrd="0" presId="urn:microsoft.com/office/officeart/2009/3/layout/HorizontalOrganizationChart"/>
    <dgm:cxn modelId="{5DE108CE-2FCF-4C81-AAB9-E87DFEFA6E66}" type="presParOf" srcId="{0D1FB13D-AF78-4F32-B7F5-FFD1141ECFC0}" destId="{81AFC3C9-51A9-4622-B828-01524948ECEE}" srcOrd="1" destOrd="0" presId="urn:microsoft.com/office/officeart/2009/3/layout/HorizontalOrganizationChart"/>
    <dgm:cxn modelId="{29098000-B4DD-4223-8820-EF5A42196CA2}" type="presParOf" srcId="{81AFC3C9-51A9-4622-B828-01524948ECEE}" destId="{B441EFDD-64FA-4803-AA64-185A249F0037}" srcOrd="0" destOrd="0" presId="urn:microsoft.com/office/officeart/2009/3/layout/HorizontalOrganizationChart"/>
    <dgm:cxn modelId="{AD94DF05-D08B-44B6-B273-32CED3C2DF1D}" type="presParOf" srcId="{B441EFDD-64FA-4803-AA64-185A249F0037}" destId="{6D80E8C8-9844-40A3-B130-9697976344BB}" srcOrd="0" destOrd="0" presId="urn:microsoft.com/office/officeart/2009/3/layout/HorizontalOrganizationChart"/>
    <dgm:cxn modelId="{29A65358-DE31-4DD3-9535-CCF8423C4461}" type="presParOf" srcId="{B441EFDD-64FA-4803-AA64-185A249F0037}" destId="{614DD671-9F32-467E-842E-1842BD1D0F9E}" srcOrd="1" destOrd="0" presId="urn:microsoft.com/office/officeart/2009/3/layout/HorizontalOrganizationChart"/>
    <dgm:cxn modelId="{00A7FE50-5320-44EF-8464-73C579DAAEBA}" type="presParOf" srcId="{81AFC3C9-51A9-4622-B828-01524948ECEE}" destId="{56CE74ED-7D7E-4F51-8D25-C2AF9C864873}" srcOrd="1" destOrd="0" presId="urn:microsoft.com/office/officeart/2009/3/layout/HorizontalOrganizationChart"/>
    <dgm:cxn modelId="{068DD266-A8AE-4C04-9ECB-03331C78C11E}" type="presParOf" srcId="{56CE74ED-7D7E-4F51-8D25-C2AF9C864873}" destId="{DC45B8D5-35EF-45F4-89F2-49413E47DA56}" srcOrd="0" destOrd="0" presId="urn:microsoft.com/office/officeart/2009/3/layout/HorizontalOrganizationChart"/>
    <dgm:cxn modelId="{55B98F05-4FE8-49D8-85BA-376714781881}" type="presParOf" srcId="{56CE74ED-7D7E-4F51-8D25-C2AF9C864873}" destId="{109C1234-3BF9-4C8B-A5EF-B27D720A62BF}" srcOrd="1" destOrd="0" presId="urn:microsoft.com/office/officeart/2009/3/layout/HorizontalOrganizationChart"/>
    <dgm:cxn modelId="{A2B236D0-8756-4F9F-8CBF-66D5F90ACC30}" type="presParOf" srcId="{109C1234-3BF9-4C8B-A5EF-B27D720A62BF}" destId="{38F5121D-C9F3-4B42-88C6-106AED02C428}" srcOrd="0" destOrd="0" presId="urn:microsoft.com/office/officeart/2009/3/layout/HorizontalOrganizationChart"/>
    <dgm:cxn modelId="{FDDBDC53-AF20-41E3-A3FB-FB467322DC8A}" type="presParOf" srcId="{38F5121D-C9F3-4B42-88C6-106AED02C428}" destId="{947C3C2A-903D-4F31-A52F-4C13FA39A516}" srcOrd="0" destOrd="0" presId="urn:microsoft.com/office/officeart/2009/3/layout/HorizontalOrganizationChart"/>
    <dgm:cxn modelId="{935DA5A3-1AF4-4D0C-94D2-CC2C8A03B718}" type="presParOf" srcId="{38F5121D-C9F3-4B42-88C6-106AED02C428}" destId="{5D4B4D4B-DC63-4811-B82E-7721E20B58EA}" srcOrd="1" destOrd="0" presId="urn:microsoft.com/office/officeart/2009/3/layout/HorizontalOrganizationChart"/>
    <dgm:cxn modelId="{611288DB-81A0-44B8-9D2F-AE03DAD11C9C}" type="presParOf" srcId="{109C1234-3BF9-4C8B-A5EF-B27D720A62BF}" destId="{B781E2E4-DEDD-4AA5-9068-9745B1883909}" srcOrd="1" destOrd="0" presId="urn:microsoft.com/office/officeart/2009/3/layout/HorizontalOrganizationChart"/>
    <dgm:cxn modelId="{D00C192D-4424-4906-837B-8FAF211D4FEE}" type="presParOf" srcId="{B781E2E4-DEDD-4AA5-9068-9745B1883909}" destId="{8214E75C-4A22-439E-A5B0-120524C4B21A}" srcOrd="0" destOrd="0" presId="urn:microsoft.com/office/officeart/2009/3/layout/HorizontalOrganizationChart"/>
    <dgm:cxn modelId="{D213B3A4-9B74-4E58-A23D-F3E36C5A4E05}" type="presParOf" srcId="{B781E2E4-DEDD-4AA5-9068-9745B1883909}" destId="{B3A7FC72-003D-4B31-B517-5A4B468E3248}" srcOrd="1" destOrd="0" presId="urn:microsoft.com/office/officeart/2009/3/layout/HorizontalOrganizationChart"/>
    <dgm:cxn modelId="{357CDD0E-8C3D-42C7-9CE0-25D5F9508573}" type="presParOf" srcId="{B3A7FC72-003D-4B31-B517-5A4B468E3248}" destId="{BC851E2B-DD9B-4C0D-ABAB-16A52D7470F8}" srcOrd="0" destOrd="0" presId="urn:microsoft.com/office/officeart/2009/3/layout/HorizontalOrganizationChart"/>
    <dgm:cxn modelId="{FB6EF728-5B5D-463E-B5DD-F67C0433B092}" type="presParOf" srcId="{BC851E2B-DD9B-4C0D-ABAB-16A52D7470F8}" destId="{E789630F-A989-415B-8CFC-06E552C96913}" srcOrd="0" destOrd="0" presId="urn:microsoft.com/office/officeart/2009/3/layout/HorizontalOrganizationChart"/>
    <dgm:cxn modelId="{3ACD49D7-738C-46C3-9FBD-02C961E6E946}" type="presParOf" srcId="{BC851E2B-DD9B-4C0D-ABAB-16A52D7470F8}" destId="{4D44AC8C-6753-4C14-8EC5-AD2E123148DD}" srcOrd="1" destOrd="0" presId="urn:microsoft.com/office/officeart/2009/3/layout/HorizontalOrganizationChart"/>
    <dgm:cxn modelId="{C4C471F0-C5B5-4D97-B837-B34D019E36F7}" type="presParOf" srcId="{B3A7FC72-003D-4B31-B517-5A4B468E3248}" destId="{659A2CF3-F08B-40F1-B45D-B8EB9231B04D}" srcOrd="1" destOrd="0" presId="urn:microsoft.com/office/officeart/2009/3/layout/HorizontalOrganizationChart"/>
    <dgm:cxn modelId="{FA056E2F-5B0A-40C3-BEBE-4E70BDA8859B}" type="presParOf" srcId="{B3A7FC72-003D-4B31-B517-5A4B468E3248}" destId="{E66FA558-DDAF-4D31-B708-43A4456DB587}" srcOrd="2" destOrd="0" presId="urn:microsoft.com/office/officeart/2009/3/layout/HorizontalOrganizationChart"/>
    <dgm:cxn modelId="{A450CC58-FAEF-40C8-BE8E-2E263D25FED9}" type="presParOf" srcId="{109C1234-3BF9-4C8B-A5EF-B27D720A62BF}" destId="{A1326911-8A61-4B5A-B460-5A6EB6B35366}" srcOrd="2" destOrd="0" presId="urn:microsoft.com/office/officeart/2009/3/layout/HorizontalOrganizationChart"/>
    <dgm:cxn modelId="{329FC5DD-17AF-4523-AE4F-8B62DAE1C902}" type="presParOf" srcId="{56CE74ED-7D7E-4F51-8D25-C2AF9C864873}" destId="{1771A8B9-4196-4D8E-B77C-C7C08363FDAA}" srcOrd="2" destOrd="0" presId="urn:microsoft.com/office/officeart/2009/3/layout/HorizontalOrganizationChart"/>
    <dgm:cxn modelId="{B52D9038-4BAB-4E33-BF1F-F829BBF5D032}" type="presParOf" srcId="{56CE74ED-7D7E-4F51-8D25-C2AF9C864873}" destId="{49942293-2CF4-46D1-A920-EB34E3E26EE4}" srcOrd="3" destOrd="0" presId="urn:microsoft.com/office/officeart/2009/3/layout/HorizontalOrganizationChart"/>
    <dgm:cxn modelId="{3A619BF1-5796-47CA-BF42-60B467FF0D43}" type="presParOf" srcId="{49942293-2CF4-46D1-A920-EB34E3E26EE4}" destId="{9C48238A-A66D-48B2-A7B5-61474E6F6A2F}" srcOrd="0" destOrd="0" presId="urn:microsoft.com/office/officeart/2009/3/layout/HorizontalOrganizationChart"/>
    <dgm:cxn modelId="{777120E6-2FD0-43D5-9547-4EA58BF309E2}" type="presParOf" srcId="{9C48238A-A66D-48B2-A7B5-61474E6F6A2F}" destId="{30B714B3-A536-4AE2-B769-0AD88F2C01BE}" srcOrd="0" destOrd="0" presId="urn:microsoft.com/office/officeart/2009/3/layout/HorizontalOrganizationChart"/>
    <dgm:cxn modelId="{955CDABF-C44E-4207-80E8-487E98CAF8D9}" type="presParOf" srcId="{9C48238A-A66D-48B2-A7B5-61474E6F6A2F}" destId="{940229CB-44E9-4B8C-BA8E-DE47D75F8EEB}" srcOrd="1" destOrd="0" presId="urn:microsoft.com/office/officeart/2009/3/layout/HorizontalOrganizationChart"/>
    <dgm:cxn modelId="{0B93ADD2-E74E-45BB-BB2F-DA2DD0676F91}" type="presParOf" srcId="{49942293-2CF4-46D1-A920-EB34E3E26EE4}" destId="{B7862F00-1BE3-4B58-8EC0-9C335CC62FA3}" srcOrd="1" destOrd="0" presId="urn:microsoft.com/office/officeart/2009/3/layout/HorizontalOrganizationChart"/>
    <dgm:cxn modelId="{C0D205A1-ACFA-4DD9-9E52-F36D4C4AFDA2}" type="presParOf" srcId="{B7862F00-1BE3-4B58-8EC0-9C335CC62FA3}" destId="{EAA9126F-F98F-4B5E-A852-1187CBD87F42}" srcOrd="0" destOrd="0" presId="urn:microsoft.com/office/officeart/2009/3/layout/HorizontalOrganizationChart"/>
    <dgm:cxn modelId="{21B2AE3A-DB03-4430-A54F-D21B4D7571A2}" type="presParOf" srcId="{B7862F00-1BE3-4B58-8EC0-9C335CC62FA3}" destId="{15FF52D6-EA8A-48BB-B287-329F35E12F30}" srcOrd="1" destOrd="0" presId="urn:microsoft.com/office/officeart/2009/3/layout/HorizontalOrganizationChart"/>
    <dgm:cxn modelId="{3F68EBE7-F56D-4865-9254-E584610037D1}" type="presParOf" srcId="{15FF52D6-EA8A-48BB-B287-329F35E12F30}" destId="{2C3ED24A-AD56-4EDC-A2BF-988D45365FF5}" srcOrd="0" destOrd="0" presId="urn:microsoft.com/office/officeart/2009/3/layout/HorizontalOrganizationChart"/>
    <dgm:cxn modelId="{52ACAFDD-E7E4-4592-9895-5EA60828318F}" type="presParOf" srcId="{2C3ED24A-AD56-4EDC-A2BF-988D45365FF5}" destId="{68990DED-AD37-449F-8CAF-03AAB57A75AF}" srcOrd="0" destOrd="0" presId="urn:microsoft.com/office/officeart/2009/3/layout/HorizontalOrganizationChart"/>
    <dgm:cxn modelId="{A11F1EF2-1447-4D11-B1C3-7B4208423C0D}" type="presParOf" srcId="{2C3ED24A-AD56-4EDC-A2BF-988D45365FF5}" destId="{BA1577B1-CEAB-4AB1-92B0-1F69C11E86CE}" srcOrd="1" destOrd="0" presId="urn:microsoft.com/office/officeart/2009/3/layout/HorizontalOrganizationChart"/>
    <dgm:cxn modelId="{A624C871-9974-4B79-B262-52B60B2CD8C8}" type="presParOf" srcId="{15FF52D6-EA8A-48BB-B287-329F35E12F30}" destId="{200BF24A-C8B8-4400-8BB2-D8ED35049B48}" srcOrd="1" destOrd="0" presId="urn:microsoft.com/office/officeart/2009/3/layout/HorizontalOrganizationChart"/>
    <dgm:cxn modelId="{1FB5C1BD-004A-4C25-8A94-FC38892C2F26}" type="presParOf" srcId="{15FF52D6-EA8A-48BB-B287-329F35E12F30}" destId="{2D8EE5B6-37FF-4A48-B9C5-CFDB19E289E5}" srcOrd="2" destOrd="0" presId="urn:microsoft.com/office/officeart/2009/3/layout/HorizontalOrganizationChart"/>
    <dgm:cxn modelId="{64FB216C-281E-4F65-84E7-71CEB3396690}" type="presParOf" srcId="{49942293-2CF4-46D1-A920-EB34E3E26EE4}" destId="{5833B6B2-5591-47B0-BC84-343E3751C741}" srcOrd="2" destOrd="0" presId="urn:microsoft.com/office/officeart/2009/3/layout/HorizontalOrganizationChart"/>
    <dgm:cxn modelId="{2F2818DA-EE43-48D1-A80E-F67505DD5828}" type="presParOf" srcId="{56CE74ED-7D7E-4F51-8D25-C2AF9C864873}" destId="{C8EB9176-D70F-44FA-9750-54B51DF5C54D}" srcOrd="4" destOrd="0" presId="urn:microsoft.com/office/officeart/2009/3/layout/HorizontalOrganizationChart"/>
    <dgm:cxn modelId="{FC3C03EE-8235-47E6-B16B-17B25A4E1715}" type="presParOf" srcId="{56CE74ED-7D7E-4F51-8D25-C2AF9C864873}" destId="{D8FA6355-8BFC-4144-9C57-5FFC42C80842}" srcOrd="5" destOrd="0" presId="urn:microsoft.com/office/officeart/2009/3/layout/HorizontalOrganizationChart"/>
    <dgm:cxn modelId="{1C2244BE-DDB4-4B78-A505-EBC1FC759924}" type="presParOf" srcId="{D8FA6355-8BFC-4144-9C57-5FFC42C80842}" destId="{018BC5E6-825F-4F53-98C5-C74E71A2AAB3}" srcOrd="0" destOrd="0" presId="urn:microsoft.com/office/officeart/2009/3/layout/HorizontalOrganizationChart"/>
    <dgm:cxn modelId="{EE59FFA3-B9E5-4F73-97FE-FCBC7E7CDE0C}" type="presParOf" srcId="{018BC5E6-825F-4F53-98C5-C74E71A2AAB3}" destId="{6732DF00-2564-493F-BC3F-FF12DBC98D87}" srcOrd="0" destOrd="0" presId="urn:microsoft.com/office/officeart/2009/3/layout/HorizontalOrganizationChart"/>
    <dgm:cxn modelId="{3CD96200-0948-491D-91BF-17648EFB226A}" type="presParOf" srcId="{018BC5E6-825F-4F53-98C5-C74E71A2AAB3}" destId="{0D6D981D-35A7-40A9-B20C-607D9A92C3F8}" srcOrd="1" destOrd="0" presId="urn:microsoft.com/office/officeart/2009/3/layout/HorizontalOrganizationChart"/>
    <dgm:cxn modelId="{D9496022-44ED-4918-9631-AB5C01157114}" type="presParOf" srcId="{D8FA6355-8BFC-4144-9C57-5FFC42C80842}" destId="{5EE2D009-13BB-4F0E-A341-FD53404607B7}" srcOrd="1" destOrd="0" presId="urn:microsoft.com/office/officeart/2009/3/layout/HorizontalOrganizationChart"/>
    <dgm:cxn modelId="{1CC86061-89D7-440F-995E-25F1B56339E4}" type="presParOf" srcId="{5EE2D009-13BB-4F0E-A341-FD53404607B7}" destId="{49BBB314-3F31-451C-A010-EC01393E66C5}" srcOrd="0" destOrd="0" presId="urn:microsoft.com/office/officeart/2009/3/layout/HorizontalOrganizationChart"/>
    <dgm:cxn modelId="{6631CC3E-BC43-4312-960B-E913246DCE20}" type="presParOf" srcId="{5EE2D009-13BB-4F0E-A341-FD53404607B7}" destId="{F3E6604A-40C3-41BF-9C02-3B2A0E98E530}" srcOrd="1" destOrd="0" presId="urn:microsoft.com/office/officeart/2009/3/layout/HorizontalOrganizationChart"/>
    <dgm:cxn modelId="{9B685C7D-482A-441D-A2C9-7ED36BD4B5E6}" type="presParOf" srcId="{F3E6604A-40C3-41BF-9C02-3B2A0E98E530}" destId="{451F63D8-2E86-4DEA-A821-16B362E1C25C}" srcOrd="0" destOrd="0" presId="urn:microsoft.com/office/officeart/2009/3/layout/HorizontalOrganizationChart"/>
    <dgm:cxn modelId="{FF88FE6E-BFD3-4D5A-806E-2FF6C7414F92}" type="presParOf" srcId="{451F63D8-2E86-4DEA-A821-16B362E1C25C}" destId="{EEFF424D-E3D4-4AB1-AB62-A6253B86C65E}" srcOrd="0" destOrd="0" presId="urn:microsoft.com/office/officeart/2009/3/layout/HorizontalOrganizationChart"/>
    <dgm:cxn modelId="{AE35B2E6-2508-409C-B9A5-FB7B8278EBDB}" type="presParOf" srcId="{451F63D8-2E86-4DEA-A821-16B362E1C25C}" destId="{4E8324E6-13EF-4EE2-BD68-3693D14F95F2}" srcOrd="1" destOrd="0" presId="urn:microsoft.com/office/officeart/2009/3/layout/HorizontalOrganizationChart"/>
    <dgm:cxn modelId="{F0979BA1-8A29-4CFF-B2D0-12452F987172}" type="presParOf" srcId="{F3E6604A-40C3-41BF-9C02-3B2A0E98E530}" destId="{746B94B6-9182-47B1-BB3D-58603B2129E0}" srcOrd="1" destOrd="0" presId="urn:microsoft.com/office/officeart/2009/3/layout/HorizontalOrganizationChart"/>
    <dgm:cxn modelId="{6B105E39-29E4-40EA-8D66-30C477414F17}" type="presParOf" srcId="{F3E6604A-40C3-41BF-9C02-3B2A0E98E530}" destId="{641FA84B-B100-4DF0-9A26-A5ED71190FCF}" srcOrd="2" destOrd="0" presId="urn:microsoft.com/office/officeart/2009/3/layout/HorizontalOrganizationChart"/>
    <dgm:cxn modelId="{4EC9ED74-0D50-409D-8FD6-E01E4EDF2E32}" type="presParOf" srcId="{D8FA6355-8BFC-4144-9C57-5FFC42C80842}" destId="{D75CFE90-7B3C-4346-BDA8-31B062262DCD}" srcOrd="2" destOrd="0" presId="urn:microsoft.com/office/officeart/2009/3/layout/HorizontalOrganizationChart"/>
    <dgm:cxn modelId="{D23FC8A3-AD68-409C-A74B-4224D7D475CA}" type="presParOf" srcId="{81AFC3C9-51A9-4622-B828-01524948ECEE}" destId="{3E814DCC-CBBC-418C-B5E2-8846DDD4B160}" srcOrd="2" destOrd="0" presId="urn:microsoft.com/office/officeart/2009/3/layout/HorizontalOrganizationChart"/>
    <dgm:cxn modelId="{0BBBD07C-31FC-47E4-AE7C-B505D69B268B}" type="presParOf" srcId="{0D1FB13D-AF78-4F32-B7F5-FFD1141ECFC0}" destId="{3F077D4A-C743-4288-A09A-A166A9FBFD2B}" srcOrd="2" destOrd="0" presId="urn:microsoft.com/office/officeart/2009/3/layout/HorizontalOrganizationChart"/>
    <dgm:cxn modelId="{91C70B9E-0E26-4E5A-AAF4-8407A54FFB84}" type="presParOf" srcId="{0D1FB13D-AF78-4F32-B7F5-FFD1141ECFC0}" destId="{7FAA91CD-EA53-4821-9892-1E81690DE1F5}" srcOrd="3" destOrd="0" presId="urn:microsoft.com/office/officeart/2009/3/layout/HorizontalOrganizationChart"/>
    <dgm:cxn modelId="{581850B6-7646-426C-BB59-5A285F04C3C9}" type="presParOf" srcId="{7FAA91CD-EA53-4821-9892-1E81690DE1F5}" destId="{934A3C3B-FD64-4C31-A6AF-7EB1E4DA7159}" srcOrd="0" destOrd="0" presId="urn:microsoft.com/office/officeart/2009/3/layout/HorizontalOrganizationChart"/>
    <dgm:cxn modelId="{A63419DA-91B1-4C5E-AA9F-2003E83BCB3A}" type="presParOf" srcId="{934A3C3B-FD64-4C31-A6AF-7EB1E4DA7159}" destId="{FAE2C61F-BF88-4766-9D7C-9F40F5CF88CA}" srcOrd="0" destOrd="0" presId="urn:microsoft.com/office/officeart/2009/3/layout/HorizontalOrganizationChart"/>
    <dgm:cxn modelId="{20CAB384-0F76-4213-9F14-B1C86A9D5A20}" type="presParOf" srcId="{934A3C3B-FD64-4C31-A6AF-7EB1E4DA7159}" destId="{19732C29-5258-41A9-B0FD-24C395B5A79F}" srcOrd="1" destOrd="0" presId="urn:microsoft.com/office/officeart/2009/3/layout/HorizontalOrganizationChart"/>
    <dgm:cxn modelId="{A1EEFE23-30B2-4002-AF2E-64F390644CFA}" type="presParOf" srcId="{7FAA91CD-EA53-4821-9892-1E81690DE1F5}" destId="{0780443F-108F-47AC-B007-F97E0A2DFB8B}" srcOrd="1" destOrd="0" presId="urn:microsoft.com/office/officeart/2009/3/layout/HorizontalOrganizationChart"/>
    <dgm:cxn modelId="{43E99E52-E30D-4176-8296-CBA226B4041D}" type="presParOf" srcId="{0780443F-108F-47AC-B007-F97E0A2DFB8B}" destId="{DD0C2C61-3DB2-48BC-B0EC-CB690A31554A}" srcOrd="0" destOrd="0" presId="urn:microsoft.com/office/officeart/2009/3/layout/HorizontalOrganizationChart"/>
    <dgm:cxn modelId="{E20A7174-F7A6-4A2F-AD21-AD672AB497C1}" type="presParOf" srcId="{0780443F-108F-47AC-B007-F97E0A2DFB8B}" destId="{A3291AE8-5231-468D-B450-2E6C30463FE1}" srcOrd="1" destOrd="0" presId="urn:microsoft.com/office/officeart/2009/3/layout/HorizontalOrganizationChart"/>
    <dgm:cxn modelId="{CFEAB1CA-1AB9-4D96-A7B2-09C71890057A}" type="presParOf" srcId="{A3291AE8-5231-468D-B450-2E6C30463FE1}" destId="{425D8BA4-9592-45BD-A52B-BE875642B647}" srcOrd="0" destOrd="0" presId="urn:microsoft.com/office/officeart/2009/3/layout/HorizontalOrganizationChart"/>
    <dgm:cxn modelId="{DD14B504-6E6E-4C0F-896F-AA53017D6311}" type="presParOf" srcId="{425D8BA4-9592-45BD-A52B-BE875642B647}" destId="{FA5B4F3E-C8F4-4B92-A0A4-EDF23880A7CA}" srcOrd="0" destOrd="0" presId="urn:microsoft.com/office/officeart/2009/3/layout/HorizontalOrganizationChart"/>
    <dgm:cxn modelId="{1AD55E86-CF01-4EDE-A84F-EF09F90BDF72}" type="presParOf" srcId="{425D8BA4-9592-45BD-A52B-BE875642B647}" destId="{8D8102B1-58F7-4F7A-BDBA-8A1FE61E7117}" srcOrd="1" destOrd="0" presId="urn:microsoft.com/office/officeart/2009/3/layout/HorizontalOrganizationChart"/>
    <dgm:cxn modelId="{E9A00956-BD0E-477D-920D-22199969A259}" type="presParOf" srcId="{A3291AE8-5231-468D-B450-2E6C30463FE1}" destId="{5E8387A4-5D3C-4C2B-9625-26F0A3332A66}" srcOrd="1" destOrd="0" presId="urn:microsoft.com/office/officeart/2009/3/layout/HorizontalOrganizationChart"/>
    <dgm:cxn modelId="{A1DC190E-F13B-4B56-BAC6-C48FE3BFF95F}" type="presParOf" srcId="{5E8387A4-5D3C-4C2B-9625-26F0A3332A66}" destId="{64E00673-3E08-434F-B49B-87FB9E605D30}" srcOrd="0" destOrd="0" presId="urn:microsoft.com/office/officeart/2009/3/layout/HorizontalOrganizationChart"/>
    <dgm:cxn modelId="{D2F0A14D-ED6C-4AE0-BD7C-5DDEA6A92A47}" type="presParOf" srcId="{5E8387A4-5D3C-4C2B-9625-26F0A3332A66}" destId="{7BCE6D16-81E6-48E5-9C01-889F525BB9FA}" srcOrd="1" destOrd="0" presId="urn:microsoft.com/office/officeart/2009/3/layout/HorizontalOrganizationChart"/>
    <dgm:cxn modelId="{800FDFD0-1EA5-4C13-995D-79A56EF73B4A}" type="presParOf" srcId="{7BCE6D16-81E6-48E5-9C01-889F525BB9FA}" destId="{36A64C85-0C23-4D69-B8E7-586E8B6531AE}" srcOrd="0" destOrd="0" presId="urn:microsoft.com/office/officeart/2009/3/layout/HorizontalOrganizationChart"/>
    <dgm:cxn modelId="{ABCD08E9-4547-4547-867A-086F8ACBFAC5}" type="presParOf" srcId="{36A64C85-0C23-4D69-B8E7-586E8B6531AE}" destId="{A8C5153F-4F76-4358-8FAA-0D9BEF6FCEAA}" srcOrd="0" destOrd="0" presId="urn:microsoft.com/office/officeart/2009/3/layout/HorizontalOrganizationChart"/>
    <dgm:cxn modelId="{77ADAEA2-6B14-49C5-8375-AF8F8373945A}" type="presParOf" srcId="{36A64C85-0C23-4D69-B8E7-586E8B6531AE}" destId="{57B0FF0C-7A4E-4226-B12B-8DB89CC4A272}" srcOrd="1" destOrd="0" presId="urn:microsoft.com/office/officeart/2009/3/layout/HorizontalOrganizationChart"/>
    <dgm:cxn modelId="{E7CF6DA7-BDB1-4C87-A89C-E92B3F5B207C}" type="presParOf" srcId="{7BCE6D16-81E6-48E5-9C01-889F525BB9FA}" destId="{EC634F61-E61D-4C91-A5F8-4ED109D1D463}" srcOrd="1" destOrd="0" presId="urn:microsoft.com/office/officeart/2009/3/layout/HorizontalOrganizationChart"/>
    <dgm:cxn modelId="{0CF93E96-0974-4719-A435-B0729FAA07D2}" type="presParOf" srcId="{7BCE6D16-81E6-48E5-9C01-889F525BB9FA}" destId="{E62BE6A2-FA0A-4B9B-84CA-F0B8CF2D90E8}" srcOrd="2" destOrd="0" presId="urn:microsoft.com/office/officeart/2009/3/layout/HorizontalOrganizationChart"/>
    <dgm:cxn modelId="{7B5EA1B5-6C70-41B4-9C80-542B48A28260}" type="presParOf" srcId="{A3291AE8-5231-468D-B450-2E6C30463FE1}" destId="{C306E873-3065-4264-852C-CC9E11AD1CA6}" srcOrd="2" destOrd="0" presId="urn:microsoft.com/office/officeart/2009/3/layout/HorizontalOrganizationChart"/>
    <dgm:cxn modelId="{90B23235-92D4-4309-ABC2-C8548C433EAF}" type="presParOf" srcId="{0780443F-108F-47AC-B007-F97E0A2DFB8B}" destId="{DEE33B9B-B530-40C8-82AB-BF2B7726657B}" srcOrd="2" destOrd="0" presId="urn:microsoft.com/office/officeart/2009/3/layout/HorizontalOrganizationChart"/>
    <dgm:cxn modelId="{AC83073B-25E9-4348-B597-607478B5C096}" type="presParOf" srcId="{0780443F-108F-47AC-B007-F97E0A2DFB8B}" destId="{D4357C04-15E7-487F-A9CD-9320DAD43355}" srcOrd="3" destOrd="0" presId="urn:microsoft.com/office/officeart/2009/3/layout/HorizontalOrganizationChart"/>
    <dgm:cxn modelId="{8CB041F2-9909-4AC2-BDEC-39F70BC96FCA}" type="presParOf" srcId="{D4357C04-15E7-487F-A9CD-9320DAD43355}" destId="{DDEF2B36-2C7F-4F6E-A2BC-F163BD0F5592}" srcOrd="0" destOrd="0" presId="urn:microsoft.com/office/officeart/2009/3/layout/HorizontalOrganizationChart"/>
    <dgm:cxn modelId="{CC8252B0-962F-40B8-86FB-37A0414C93EA}" type="presParOf" srcId="{DDEF2B36-2C7F-4F6E-A2BC-F163BD0F5592}" destId="{4E4BDE4B-1E87-47A4-9A54-5411586DE3BA}" srcOrd="0" destOrd="0" presId="urn:microsoft.com/office/officeart/2009/3/layout/HorizontalOrganizationChart"/>
    <dgm:cxn modelId="{1B974991-7E9B-4220-B750-59FC34633BDF}" type="presParOf" srcId="{DDEF2B36-2C7F-4F6E-A2BC-F163BD0F5592}" destId="{5C1B917A-FDEE-455C-85E1-D46C4A105E3F}" srcOrd="1" destOrd="0" presId="urn:microsoft.com/office/officeart/2009/3/layout/HorizontalOrganizationChart"/>
    <dgm:cxn modelId="{3654F820-3A79-42C7-A4C0-975156B8B9DA}" type="presParOf" srcId="{D4357C04-15E7-487F-A9CD-9320DAD43355}" destId="{A8AD166C-89EA-42BD-AF0C-806828701501}" srcOrd="1" destOrd="0" presId="urn:microsoft.com/office/officeart/2009/3/layout/HorizontalOrganizationChart"/>
    <dgm:cxn modelId="{C768AD7B-7DF1-4CC7-9649-0DA1917E40BE}" type="presParOf" srcId="{A8AD166C-89EA-42BD-AF0C-806828701501}" destId="{690AA8DB-F00E-4B0B-8D11-FAD620650454}" srcOrd="0" destOrd="0" presId="urn:microsoft.com/office/officeart/2009/3/layout/HorizontalOrganizationChart"/>
    <dgm:cxn modelId="{E8240983-2D77-4B97-97AF-5863F14B7D83}" type="presParOf" srcId="{A8AD166C-89EA-42BD-AF0C-806828701501}" destId="{2D73CECA-ABE2-4BA1-9511-A26D2CBCC489}" srcOrd="1" destOrd="0" presId="urn:microsoft.com/office/officeart/2009/3/layout/HorizontalOrganizationChart"/>
    <dgm:cxn modelId="{310CC27D-B3C6-4DAF-B7EE-523F188FDB9F}" type="presParOf" srcId="{2D73CECA-ABE2-4BA1-9511-A26D2CBCC489}" destId="{063612CF-5092-4D0D-A74F-14C8B6BD7246}" srcOrd="0" destOrd="0" presId="urn:microsoft.com/office/officeart/2009/3/layout/HorizontalOrganizationChart"/>
    <dgm:cxn modelId="{1BC3BF37-2EF8-4122-AE74-0457C2D78C4D}" type="presParOf" srcId="{063612CF-5092-4D0D-A74F-14C8B6BD7246}" destId="{592E4A94-7934-491D-A61E-D48B8C4AA3A6}" srcOrd="0" destOrd="0" presId="urn:microsoft.com/office/officeart/2009/3/layout/HorizontalOrganizationChart"/>
    <dgm:cxn modelId="{E9404D1F-2934-404F-B684-A17B32E4910D}" type="presParOf" srcId="{063612CF-5092-4D0D-A74F-14C8B6BD7246}" destId="{8E34CB13-3F91-42E8-8D87-50975106D744}" srcOrd="1" destOrd="0" presId="urn:microsoft.com/office/officeart/2009/3/layout/HorizontalOrganizationChart"/>
    <dgm:cxn modelId="{092450C1-FD45-4477-8EF0-089C85FA07D4}" type="presParOf" srcId="{2D73CECA-ABE2-4BA1-9511-A26D2CBCC489}" destId="{7A20D2E5-0BDD-4B2B-BF5C-5D7D53DD78B4}" srcOrd="1" destOrd="0" presId="urn:microsoft.com/office/officeart/2009/3/layout/HorizontalOrganizationChart"/>
    <dgm:cxn modelId="{A5A87A03-9157-4AD0-A719-3A00202159AB}" type="presParOf" srcId="{2D73CECA-ABE2-4BA1-9511-A26D2CBCC489}" destId="{D58A4DC5-7D1B-4F2C-8F89-44B6DCA8606A}" srcOrd="2" destOrd="0" presId="urn:microsoft.com/office/officeart/2009/3/layout/HorizontalOrganizationChart"/>
    <dgm:cxn modelId="{F2B091DA-C435-41D3-AA54-BDB8A08D77F3}" type="presParOf" srcId="{D4357C04-15E7-487F-A9CD-9320DAD43355}" destId="{B6E4D71F-15A0-40CB-9A1A-E9D4E2A7A352}" srcOrd="2" destOrd="0" presId="urn:microsoft.com/office/officeart/2009/3/layout/HorizontalOrganizationChart"/>
    <dgm:cxn modelId="{83BCD833-8614-4258-B46A-94C9E2DAC8FD}" type="presParOf" srcId="{0780443F-108F-47AC-B007-F97E0A2DFB8B}" destId="{2FD7D098-7FB4-459F-AA6F-F177E6C5DC52}" srcOrd="4" destOrd="0" presId="urn:microsoft.com/office/officeart/2009/3/layout/HorizontalOrganizationChart"/>
    <dgm:cxn modelId="{2E4C75AB-C1D1-4871-A487-586F8AB55C39}" type="presParOf" srcId="{0780443F-108F-47AC-B007-F97E0A2DFB8B}" destId="{4533547A-F2C3-4BE6-BBE0-4DE6A1DF1F7A}" srcOrd="5" destOrd="0" presId="urn:microsoft.com/office/officeart/2009/3/layout/HorizontalOrganizationChart"/>
    <dgm:cxn modelId="{FE1719D1-651B-443A-80B2-BE3E99610B62}" type="presParOf" srcId="{4533547A-F2C3-4BE6-BBE0-4DE6A1DF1F7A}" destId="{0358DAC4-E7C4-4B72-AF88-DD17291C1EDF}" srcOrd="0" destOrd="0" presId="urn:microsoft.com/office/officeart/2009/3/layout/HorizontalOrganizationChart"/>
    <dgm:cxn modelId="{F35B0690-F867-41E5-B58E-92120AAD5938}" type="presParOf" srcId="{0358DAC4-E7C4-4B72-AF88-DD17291C1EDF}" destId="{E5AD0753-E617-4EC7-8069-F0A6414C191E}" srcOrd="0" destOrd="0" presId="urn:microsoft.com/office/officeart/2009/3/layout/HorizontalOrganizationChart"/>
    <dgm:cxn modelId="{78D00E35-2EDF-40FE-8116-E3C1D4E9E9EA}" type="presParOf" srcId="{0358DAC4-E7C4-4B72-AF88-DD17291C1EDF}" destId="{17D9ED9E-45EB-4FFA-9F65-F8154FB173AC}" srcOrd="1" destOrd="0" presId="urn:microsoft.com/office/officeart/2009/3/layout/HorizontalOrganizationChart"/>
    <dgm:cxn modelId="{A6106E02-0B96-4A9C-A045-C240B196259F}" type="presParOf" srcId="{4533547A-F2C3-4BE6-BBE0-4DE6A1DF1F7A}" destId="{501A6993-AFC9-40EF-8B19-5044B211BCDC}" srcOrd="1" destOrd="0" presId="urn:microsoft.com/office/officeart/2009/3/layout/HorizontalOrganizationChart"/>
    <dgm:cxn modelId="{73FB8F88-796A-4031-A658-B9BFE866BC7E}" type="presParOf" srcId="{501A6993-AFC9-40EF-8B19-5044B211BCDC}" destId="{B7FBFE7C-11DC-40DD-A778-43E81DB3037C}" srcOrd="0" destOrd="0" presId="urn:microsoft.com/office/officeart/2009/3/layout/HorizontalOrganizationChart"/>
    <dgm:cxn modelId="{72C1E335-B356-47F2-94DE-EE78B561B6AA}" type="presParOf" srcId="{501A6993-AFC9-40EF-8B19-5044B211BCDC}" destId="{13B83A63-257A-40FA-9089-BA4CC8066F65}" srcOrd="1" destOrd="0" presId="urn:microsoft.com/office/officeart/2009/3/layout/HorizontalOrganizationChart"/>
    <dgm:cxn modelId="{3CAFD69F-CFAE-480E-A7A6-14151CCB6D6D}" type="presParOf" srcId="{13B83A63-257A-40FA-9089-BA4CC8066F65}" destId="{D5879B2F-78C8-438C-B665-30118F2D6B29}" srcOrd="0" destOrd="0" presId="urn:microsoft.com/office/officeart/2009/3/layout/HorizontalOrganizationChart"/>
    <dgm:cxn modelId="{C41FEF53-A94D-47CA-9E66-7F52FCC3B3F3}" type="presParOf" srcId="{D5879B2F-78C8-438C-B665-30118F2D6B29}" destId="{F1A151C9-C486-4155-9FC7-4C7E16F28475}" srcOrd="0" destOrd="0" presId="urn:microsoft.com/office/officeart/2009/3/layout/HorizontalOrganizationChart"/>
    <dgm:cxn modelId="{0DF42C1C-A5FC-4DE5-8D20-9BE80E10323D}" type="presParOf" srcId="{D5879B2F-78C8-438C-B665-30118F2D6B29}" destId="{772FE1D3-6797-40B3-97E2-5114987E8AF6}" srcOrd="1" destOrd="0" presId="urn:microsoft.com/office/officeart/2009/3/layout/HorizontalOrganizationChart"/>
    <dgm:cxn modelId="{22FE8560-8A8C-43A0-8E15-6D3FB5A0AAB8}" type="presParOf" srcId="{13B83A63-257A-40FA-9089-BA4CC8066F65}" destId="{23F01018-C1DA-47D0-AFD9-116F7D0CE801}" srcOrd="1" destOrd="0" presId="urn:microsoft.com/office/officeart/2009/3/layout/HorizontalOrganizationChart"/>
    <dgm:cxn modelId="{17FACF99-E2C1-4F28-BDDC-001995EAF126}" type="presParOf" srcId="{13B83A63-257A-40FA-9089-BA4CC8066F65}" destId="{7720EAED-5A7E-4F14-B60D-F8579C568DD3}" srcOrd="2" destOrd="0" presId="urn:microsoft.com/office/officeart/2009/3/layout/HorizontalOrganizationChart"/>
    <dgm:cxn modelId="{C4B7FA89-5FAB-4687-B278-11BA7178F5A7}" type="presParOf" srcId="{4533547A-F2C3-4BE6-BBE0-4DE6A1DF1F7A}" destId="{E5694470-5009-419C-9B57-7DB5C3EFFA03}" srcOrd="2" destOrd="0" presId="urn:microsoft.com/office/officeart/2009/3/layout/HorizontalOrganizationChart"/>
    <dgm:cxn modelId="{4C0AE8D7-B85F-4560-B1D7-2DF71D9009AD}" type="presParOf" srcId="{0780443F-108F-47AC-B007-F97E0A2DFB8B}" destId="{B7FE52E9-F697-48FB-9412-BC0071C40964}" srcOrd="6" destOrd="0" presId="urn:microsoft.com/office/officeart/2009/3/layout/HorizontalOrganizationChart"/>
    <dgm:cxn modelId="{71FB5977-44BB-489E-A824-F8E505655545}" type="presParOf" srcId="{0780443F-108F-47AC-B007-F97E0A2DFB8B}" destId="{8A1B7A08-F55F-42EC-B0ED-2696B3FE5818}" srcOrd="7" destOrd="0" presId="urn:microsoft.com/office/officeart/2009/3/layout/HorizontalOrganizationChart"/>
    <dgm:cxn modelId="{66EA7010-9B21-4A5F-AD32-F3DE1CC18A52}" type="presParOf" srcId="{8A1B7A08-F55F-42EC-B0ED-2696B3FE5818}" destId="{D38E86DD-2E68-4B5B-A29C-6FE6A9D50582}" srcOrd="0" destOrd="0" presId="urn:microsoft.com/office/officeart/2009/3/layout/HorizontalOrganizationChart"/>
    <dgm:cxn modelId="{27D4A7D2-5B7F-4FE7-A3FF-45E27C155B7A}" type="presParOf" srcId="{D38E86DD-2E68-4B5B-A29C-6FE6A9D50582}" destId="{ED7155D3-C2FC-4B08-A9C8-35726C2DD1D1}" srcOrd="0" destOrd="0" presId="urn:microsoft.com/office/officeart/2009/3/layout/HorizontalOrganizationChart"/>
    <dgm:cxn modelId="{B5DB0C39-27C0-49B0-8319-16A3BEBD5164}" type="presParOf" srcId="{D38E86DD-2E68-4B5B-A29C-6FE6A9D50582}" destId="{98BA6401-4375-4FF3-9035-FFF6206637D5}" srcOrd="1" destOrd="0" presId="urn:microsoft.com/office/officeart/2009/3/layout/HorizontalOrganizationChart"/>
    <dgm:cxn modelId="{E4A5371D-D78A-457B-B0FE-A70046274C77}" type="presParOf" srcId="{8A1B7A08-F55F-42EC-B0ED-2696B3FE5818}" destId="{D79DCC94-9573-4329-9801-74B178923526}" srcOrd="1" destOrd="0" presId="urn:microsoft.com/office/officeart/2009/3/layout/HorizontalOrganizationChart"/>
    <dgm:cxn modelId="{9C77B916-8A02-4A47-ADFF-51A7B1A2024B}" type="presParOf" srcId="{D79DCC94-9573-4329-9801-74B178923526}" destId="{FD68F92C-2892-4413-9E10-B8CE214AEF60}" srcOrd="0" destOrd="0" presId="urn:microsoft.com/office/officeart/2009/3/layout/HorizontalOrganizationChart"/>
    <dgm:cxn modelId="{5CA22D86-3867-4A82-82F3-3AA50CB7240C}" type="presParOf" srcId="{D79DCC94-9573-4329-9801-74B178923526}" destId="{FAB879EC-5375-4BE6-9779-DAA0DC785E28}" srcOrd="1" destOrd="0" presId="urn:microsoft.com/office/officeart/2009/3/layout/HorizontalOrganizationChart"/>
    <dgm:cxn modelId="{8110281A-B36D-4D06-AFD6-12224097FD0A}" type="presParOf" srcId="{FAB879EC-5375-4BE6-9779-DAA0DC785E28}" destId="{FE5EC8A3-E9F9-45DB-A4C2-88319BEE0DB8}" srcOrd="0" destOrd="0" presId="urn:microsoft.com/office/officeart/2009/3/layout/HorizontalOrganizationChart"/>
    <dgm:cxn modelId="{1805CB84-78B2-4538-A125-98D7D705A3FB}" type="presParOf" srcId="{FE5EC8A3-E9F9-45DB-A4C2-88319BEE0DB8}" destId="{93DD7A04-7BF4-4594-8267-2C7F6FE8B0E6}" srcOrd="0" destOrd="0" presId="urn:microsoft.com/office/officeart/2009/3/layout/HorizontalOrganizationChart"/>
    <dgm:cxn modelId="{7046ACDA-6099-4B56-896E-3EB9443FC1AB}" type="presParOf" srcId="{FE5EC8A3-E9F9-45DB-A4C2-88319BEE0DB8}" destId="{099F6F68-3685-44DF-94CE-514678F5EE13}" srcOrd="1" destOrd="0" presId="urn:microsoft.com/office/officeart/2009/3/layout/HorizontalOrganizationChart"/>
    <dgm:cxn modelId="{CCD62B19-0F9C-4159-A592-0E585E8BF7DC}" type="presParOf" srcId="{FAB879EC-5375-4BE6-9779-DAA0DC785E28}" destId="{17F2DD0C-35CC-4DA8-B4F2-8F4ABA851469}" srcOrd="1" destOrd="0" presId="urn:microsoft.com/office/officeart/2009/3/layout/HorizontalOrganizationChart"/>
    <dgm:cxn modelId="{96349996-D112-4CC0-B1C3-9E592F5EEC53}" type="presParOf" srcId="{FAB879EC-5375-4BE6-9779-DAA0DC785E28}" destId="{7E9EA577-0430-41F5-8F68-4C17E16CD6D8}" srcOrd="2" destOrd="0" presId="urn:microsoft.com/office/officeart/2009/3/layout/HorizontalOrganizationChart"/>
    <dgm:cxn modelId="{2CFF47EF-47C9-4FF4-8191-E760B88C1E02}" type="presParOf" srcId="{8A1B7A08-F55F-42EC-B0ED-2696B3FE5818}" destId="{7ED66E49-C367-41B3-BB69-C67238DCB7A4}" srcOrd="2" destOrd="0" presId="urn:microsoft.com/office/officeart/2009/3/layout/HorizontalOrganizationChart"/>
    <dgm:cxn modelId="{D36B717C-9C3D-4153-837A-824430757AEF}" type="presParOf" srcId="{0780443F-108F-47AC-B007-F97E0A2DFB8B}" destId="{9A56EA00-73F8-4B9E-8FD5-D13336BC1FD4}" srcOrd="8" destOrd="0" presId="urn:microsoft.com/office/officeart/2009/3/layout/HorizontalOrganizationChart"/>
    <dgm:cxn modelId="{2E885501-1427-4064-B2F7-7239CBBE4B76}" type="presParOf" srcId="{0780443F-108F-47AC-B007-F97E0A2DFB8B}" destId="{1FBBF1A5-32BB-429C-B919-659D469EE67F}" srcOrd="9" destOrd="0" presId="urn:microsoft.com/office/officeart/2009/3/layout/HorizontalOrganizationChart"/>
    <dgm:cxn modelId="{44A8AAAA-DF6E-46D1-888E-5A1CFA1C6A38}" type="presParOf" srcId="{1FBBF1A5-32BB-429C-B919-659D469EE67F}" destId="{736B5EF2-1759-4C74-8F89-337B3023FC2B}" srcOrd="0" destOrd="0" presId="urn:microsoft.com/office/officeart/2009/3/layout/HorizontalOrganizationChart"/>
    <dgm:cxn modelId="{28723203-BBE8-49C0-98D4-A7849F9F4FDF}" type="presParOf" srcId="{736B5EF2-1759-4C74-8F89-337B3023FC2B}" destId="{6BAFF10B-FCBD-4E91-9D82-D712D797A521}" srcOrd="0" destOrd="0" presId="urn:microsoft.com/office/officeart/2009/3/layout/HorizontalOrganizationChart"/>
    <dgm:cxn modelId="{CFB7F67A-7C98-4733-837C-F390E99E43C7}" type="presParOf" srcId="{736B5EF2-1759-4C74-8F89-337B3023FC2B}" destId="{EAE0F3B7-253A-4905-A4D8-01E27A9375E6}" srcOrd="1" destOrd="0" presId="urn:microsoft.com/office/officeart/2009/3/layout/HorizontalOrganizationChart"/>
    <dgm:cxn modelId="{437F49F5-AC54-4344-B592-9808DF2A46B5}" type="presParOf" srcId="{1FBBF1A5-32BB-429C-B919-659D469EE67F}" destId="{B80C56A4-3DB0-44D2-94AC-E2F8232AD082}" srcOrd="1" destOrd="0" presId="urn:microsoft.com/office/officeart/2009/3/layout/HorizontalOrganizationChart"/>
    <dgm:cxn modelId="{E7AFDBD3-008C-44DD-A13C-9F26561FBD29}" type="presParOf" srcId="{B80C56A4-3DB0-44D2-94AC-E2F8232AD082}" destId="{F116142E-805D-47A6-81D9-CD4D9FC5120B}" srcOrd="0" destOrd="0" presId="urn:microsoft.com/office/officeart/2009/3/layout/HorizontalOrganizationChart"/>
    <dgm:cxn modelId="{C2A963E1-7230-49A5-BDE6-50E801654EDF}" type="presParOf" srcId="{B80C56A4-3DB0-44D2-94AC-E2F8232AD082}" destId="{BDEC43EF-D2D9-44F7-ACAB-2169548D2228}" srcOrd="1" destOrd="0" presId="urn:microsoft.com/office/officeart/2009/3/layout/HorizontalOrganizationChart"/>
    <dgm:cxn modelId="{CBBE4FD6-3024-4394-9120-35A6E9062D92}" type="presParOf" srcId="{BDEC43EF-D2D9-44F7-ACAB-2169548D2228}" destId="{1F946D09-FFF9-4862-80C9-3B9BEDBFFDB8}" srcOrd="0" destOrd="0" presId="urn:microsoft.com/office/officeart/2009/3/layout/HorizontalOrganizationChart"/>
    <dgm:cxn modelId="{3CCE142C-EC54-4D4E-8F4A-7FC000E889B0}" type="presParOf" srcId="{1F946D09-FFF9-4862-80C9-3B9BEDBFFDB8}" destId="{3E28FCEE-B101-4C3C-9A3F-F78DE06A9D8A}" srcOrd="0" destOrd="0" presId="urn:microsoft.com/office/officeart/2009/3/layout/HorizontalOrganizationChart"/>
    <dgm:cxn modelId="{58C02A46-2585-4C29-AD98-F21F2C2558D9}" type="presParOf" srcId="{1F946D09-FFF9-4862-80C9-3B9BEDBFFDB8}" destId="{38CECEFC-D973-4305-BF5D-EB45BB7E1299}" srcOrd="1" destOrd="0" presId="urn:microsoft.com/office/officeart/2009/3/layout/HorizontalOrganizationChart"/>
    <dgm:cxn modelId="{8482CC80-038D-4B1E-90C0-4FA23DDC7618}" type="presParOf" srcId="{BDEC43EF-D2D9-44F7-ACAB-2169548D2228}" destId="{6D1D9587-D295-475A-8F58-34A5EB0820D3}" srcOrd="1" destOrd="0" presId="urn:microsoft.com/office/officeart/2009/3/layout/HorizontalOrganizationChart"/>
    <dgm:cxn modelId="{AE9D472C-97C0-4F51-B3F9-5F6DCD072445}" type="presParOf" srcId="{BDEC43EF-D2D9-44F7-ACAB-2169548D2228}" destId="{256EA33B-2254-4C25-AB13-A91594786F4B}" srcOrd="2" destOrd="0" presId="urn:microsoft.com/office/officeart/2009/3/layout/HorizontalOrganizationChart"/>
    <dgm:cxn modelId="{3AF37309-1BE6-44FE-B1E3-EE7225D1BC15}" type="presParOf" srcId="{1FBBF1A5-32BB-429C-B919-659D469EE67F}" destId="{AB999771-E820-4C99-B22F-4DAA309AFB12}" srcOrd="2" destOrd="0" presId="urn:microsoft.com/office/officeart/2009/3/layout/HorizontalOrganizationChart"/>
    <dgm:cxn modelId="{E8A36A26-8BD2-448F-81A8-5BD2011078D2}" type="presParOf" srcId="{7FAA91CD-EA53-4821-9892-1E81690DE1F5}" destId="{0BBC6FDF-6023-45E7-9CC5-096A43A86935}" srcOrd="2" destOrd="0" presId="urn:microsoft.com/office/officeart/2009/3/layout/HorizontalOrganizationChart"/>
    <dgm:cxn modelId="{60DC6865-FBF9-4BB2-B3BE-368245A99BCD}" type="presParOf" srcId="{0D1FB13D-AF78-4F32-B7F5-FFD1141ECFC0}" destId="{39FB9D47-A543-4A06-A3C6-2E549F9B20B0}" srcOrd="4" destOrd="0" presId="urn:microsoft.com/office/officeart/2009/3/layout/HorizontalOrganizationChart"/>
    <dgm:cxn modelId="{07AA75C3-0CE4-430A-8F9A-3795129A9FB3}" type="presParOf" srcId="{0D1FB13D-AF78-4F32-B7F5-FFD1141ECFC0}" destId="{6B55D785-F279-4DC4-9355-29DA3AA57BCC}" srcOrd="5" destOrd="0" presId="urn:microsoft.com/office/officeart/2009/3/layout/HorizontalOrganizationChart"/>
    <dgm:cxn modelId="{38E7121C-A184-4606-8B09-98D28D83F5CC}" type="presParOf" srcId="{6B55D785-F279-4DC4-9355-29DA3AA57BCC}" destId="{C5F285F1-3D66-4495-9E71-4BED8395D3EF}" srcOrd="0" destOrd="0" presId="urn:microsoft.com/office/officeart/2009/3/layout/HorizontalOrganizationChart"/>
    <dgm:cxn modelId="{356CF4C9-4CEF-4CF1-8712-184B300AF0C7}" type="presParOf" srcId="{C5F285F1-3D66-4495-9E71-4BED8395D3EF}" destId="{BF374543-1066-444F-A9FA-E48C8DA47625}" srcOrd="0" destOrd="0" presId="urn:microsoft.com/office/officeart/2009/3/layout/HorizontalOrganizationChart"/>
    <dgm:cxn modelId="{626ED25C-CCD2-452F-AA88-B1B5B64E2597}" type="presParOf" srcId="{C5F285F1-3D66-4495-9E71-4BED8395D3EF}" destId="{3AB29BBB-677B-44A2-9A85-C33C657CBCC6}" srcOrd="1" destOrd="0" presId="urn:microsoft.com/office/officeart/2009/3/layout/HorizontalOrganizationChart"/>
    <dgm:cxn modelId="{19E03EDC-DFE6-41F2-BE8C-7C3733FDEB9D}" type="presParOf" srcId="{6B55D785-F279-4DC4-9355-29DA3AA57BCC}" destId="{B3E37724-4965-419E-A810-E9512FE2BD64}" srcOrd="1" destOrd="0" presId="urn:microsoft.com/office/officeart/2009/3/layout/HorizontalOrganizationChart"/>
    <dgm:cxn modelId="{58D95950-3E98-4F48-AF09-34D198B7ECF3}" type="presParOf" srcId="{B3E37724-4965-419E-A810-E9512FE2BD64}" destId="{A76259D1-8475-435F-9817-491052B56D19}" srcOrd="0" destOrd="0" presId="urn:microsoft.com/office/officeart/2009/3/layout/HorizontalOrganizationChart"/>
    <dgm:cxn modelId="{D5B0C6CF-535B-46EB-A4B9-5D91CCCA38FD}" type="presParOf" srcId="{B3E37724-4965-419E-A810-E9512FE2BD64}" destId="{975735E8-8DA7-4974-8648-06F6974765A7}" srcOrd="1" destOrd="0" presId="urn:microsoft.com/office/officeart/2009/3/layout/HorizontalOrganizationChart"/>
    <dgm:cxn modelId="{D56467F0-C90C-4E89-9935-E44EE19BF544}" type="presParOf" srcId="{975735E8-8DA7-4974-8648-06F6974765A7}" destId="{0DA81A8C-507C-410A-A742-5E44AC82BB53}" srcOrd="0" destOrd="0" presId="urn:microsoft.com/office/officeart/2009/3/layout/HorizontalOrganizationChart"/>
    <dgm:cxn modelId="{521C2270-2DE0-4AF5-A9E5-17DE3BE0A889}" type="presParOf" srcId="{0DA81A8C-507C-410A-A742-5E44AC82BB53}" destId="{81FEF5ED-5AAC-4C59-B5F9-1F795C09AF03}" srcOrd="0" destOrd="0" presId="urn:microsoft.com/office/officeart/2009/3/layout/HorizontalOrganizationChart"/>
    <dgm:cxn modelId="{910158BA-340C-4AA8-AF71-45C3A5F7BE01}" type="presParOf" srcId="{0DA81A8C-507C-410A-A742-5E44AC82BB53}" destId="{82713AD8-EC44-4D7B-ADCA-7E37A9E4F6DC}" srcOrd="1" destOrd="0" presId="urn:microsoft.com/office/officeart/2009/3/layout/HorizontalOrganizationChart"/>
    <dgm:cxn modelId="{F19FCC18-BEB9-4111-B012-5EF9C08067FF}" type="presParOf" srcId="{975735E8-8DA7-4974-8648-06F6974765A7}" destId="{CAD3593D-0C5F-4903-815D-A7712CBE15BF}" srcOrd="1" destOrd="0" presId="urn:microsoft.com/office/officeart/2009/3/layout/HorizontalOrganizationChart"/>
    <dgm:cxn modelId="{0212423F-1FA5-4559-A71A-9226A0A5075B}" type="presParOf" srcId="{CAD3593D-0C5F-4903-815D-A7712CBE15BF}" destId="{74A82427-41A7-458F-851D-57DC162E3E08}" srcOrd="0" destOrd="0" presId="urn:microsoft.com/office/officeart/2009/3/layout/HorizontalOrganizationChart"/>
    <dgm:cxn modelId="{771C3026-5710-4D44-AA76-007F2255720A}" type="presParOf" srcId="{CAD3593D-0C5F-4903-815D-A7712CBE15BF}" destId="{82FDB52E-9338-4B13-B3D9-107EDCF0C1DC}" srcOrd="1" destOrd="0" presId="urn:microsoft.com/office/officeart/2009/3/layout/HorizontalOrganizationChart"/>
    <dgm:cxn modelId="{66C558E8-A3AB-4C3A-A2A1-1B4D239B9D79}" type="presParOf" srcId="{82FDB52E-9338-4B13-B3D9-107EDCF0C1DC}" destId="{9EC9B4EB-C3A8-4CDA-966D-9CF9DAB4E846}" srcOrd="0" destOrd="0" presId="urn:microsoft.com/office/officeart/2009/3/layout/HorizontalOrganizationChart"/>
    <dgm:cxn modelId="{464C1842-1FA8-4595-A7D5-ABDA2E775739}" type="presParOf" srcId="{9EC9B4EB-C3A8-4CDA-966D-9CF9DAB4E846}" destId="{0A3C38BE-437C-4557-97AE-C04C6085EBD7}" srcOrd="0" destOrd="0" presId="urn:microsoft.com/office/officeart/2009/3/layout/HorizontalOrganizationChart"/>
    <dgm:cxn modelId="{31710F02-F2FA-4830-9326-2F1FDA941918}" type="presParOf" srcId="{9EC9B4EB-C3A8-4CDA-966D-9CF9DAB4E846}" destId="{FEC96BA5-764F-4146-AEBC-39F8E2F60F86}" srcOrd="1" destOrd="0" presId="urn:microsoft.com/office/officeart/2009/3/layout/HorizontalOrganizationChart"/>
    <dgm:cxn modelId="{1BE33461-F26F-43ED-B438-F266D97CB52D}" type="presParOf" srcId="{82FDB52E-9338-4B13-B3D9-107EDCF0C1DC}" destId="{B37BA878-BC1E-474B-8F51-9CBB6230270A}" srcOrd="1" destOrd="0" presId="urn:microsoft.com/office/officeart/2009/3/layout/HorizontalOrganizationChart"/>
    <dgm:cxn modelId="{9CC0CD9F-7D81-4381-A4F7-7E3C3AF69F3E}" type="presParOf" srcId="{82FDB52E-9338-4B13-B3D9-107EDCF0C1DC}" destId="{D9DA0422-76EF-4383-89DD-6EDBDBF5EE52}" srcOrd="2" destOrd="0" presId="urn:microsoft.com/office/officeart/2009/3/layout/HorizontalOrganizationChart"/>
    <dgm:cxn modelId="{7653B32C-6268-49CB-9503-B66FE983E138}" type="presParOf" srcId="{975735E8-8DA7-4974-8648-06F6974765A7}" destId="{DDFF3138-A133-4D22-911F-0EC02D18F83A}" srcOrd="2" destOrd="0" presId="urn:microsoft.com/office/officeart/2009/3/layout/HorizontalOrganizationChart"/>
    <dgm:cxn modelId="{281F84FC-E9F4-49E2-B4AF-F40F91AD6F30}" type="presParOf" srcId="{B3E37724-4965-419E-A810-E9512FE2BD64}" destId="{E6B55FDD-E0E1-4C76-8586-80D3BB896CA8}" srcOrd="2" destOrd="0" presId="urn:microsoft.com/office/officeart/2009/3/layout/HorizontalOrganizationChart"/>
    <dgm:cxn modelId="{895A6C00-F533-4C1E-9502-18E96EB68487}" type="presParOf" srcId="{B3E37724-4965-419E-A810-E9512FE2BD64}" destId="{C414130C-CE2A-40A1-9440-DB49B63EADDA}" srcOrd="3" destOrd="0" presId="urn:microsoft.com/office/officeart/2009/3/layout/HorizontalOrganizationChart"/>
    <dgm:cxn modelId="{8170F80B-6669-4B6B-892E-420FA44DDD57}" type="presParOf" srcId="{C414130C-CE2A-40A1-9440-DB49B63EADDA}" destId="{F8DDE125-D624-4CCC-9F2B-5DC623EE848B}" srcOrd="0" destOrd="0" presId="urn:microsoft.com/office/officeart/2009/3/layout/HorizontalOrganizationChart"/>
    <dgm:cxn modelId="{F211B417-6445-4C19-89CE-875831632772}" type="presParOf" srcId="{F8DDE125-D624-4CCC-9F2B-5DC623EE848B}" destId="{CA3A590A-D774-4C8E-8A34-24454D91BA38}" srcOrd="0" destOrd="0" presId="urn:microsoft.com/office/officeart/2009/3/layout/HorizontalOrganizationChart"/>
    <dgm:cxn modelId="{DA7411E3-CAFB-4FB7-B30D-38D6E7C66A08}" type="presParOf" srcId="{F8DDE125-D624-4CCC-9F2B-5DC623EE848B}" destId="{5BFB6B8F-648B-4ECF-B173-50C8FDC2F0DF}" srcOrd="1" destOrd="0" presId="urn:microsoft.com/office/officeart/2009/3/layout/HorizontalOrganizationChart"/>
    <dgm:cxn modelId="{A028C491-A0B7-40B6-BC9A-A04D0B399FCA}" type="presParOf" srcId="{C414130C-CE2A-40A1-9440-DB49B63EADDA}" destId="{A5110743-5781-486E-9C28-964A70E09C2A}" srcOrd="1" destOrd="0" presId="urn:microsoft.com/office/officeart/2009/3/layout/HorizontalOrganizationChart"/>
    <dgm:cxn modelId="{9757D175-C942-41E6-9564-54AA6D680DF1}" type="presParOf" srcId="{A5110743-5781-486E-9C28-964A70E09C2A}" destId="{E093ACE7-18AD-44C5-8EDC-868F6241D4E2}" srcOrd="0" destOrd="0" presId="urn:microsoft.com/office/officeart/2009/3/layout/HorizontalOrganizationChart"/>
    <dgm:cxn modelId="{EC1609FC-2F64-482B-BF04-A102670A2020}" type="presParOf" srcId="{A5110743-5781-486E-9C28-964A70E09C2A}" destId="{829BDD06-FBEF-490A-9B2D-0F8264DDD56C}" srcOrd="1" destOrd="0" presId="urn:microsoft.com/office/officeart/2009/3/layout/HorizontalOrganizationChart"/>
    <dgm:cxn modelId="{ED7C2FF4-FA3A-46EB-A65E-E652D9BDF030}" type="presParOf" srcId="{829BDD06-FBEF-490A-9B2D-0F8264DDD56C}" destId="{F7756811-B48C-4F4F-BF10-839FC5C5A96E}" srcOrd="0" destOrd="0" presId="urn:microsoft.com/office/officeart/2009/3/layout/HorizontalOrganizationChart"/>
    <dgm:cxn modelId="{BBCA4D5B-F07D-430B-B4E1-CAF7816828F2}" type="presParOf" srcId="{F7756811-B48C-4F4F-BF10-839FC5C5A96E}" destId="{672B3D89-41FC-4AE8-A6A6-842561C26F6E}" srcOrd="0" destOrd="0" presId="urn:microsoft.com/office/officeart/2009/3/layout/HorizontalOrganizationChart"/>
    <dgm:cxn modelId="{51936DF7-BE8A-4B1C-88D2-267CD23C55B1}" type="presParOf" srcId="{F7756811-B48C-4F4F-BF10-839FC5C5A96E}" destId="{C6AA309A-7FDD-47B3-B9E4-882E43E31FBA}" srcOrd="1" destOrd="0" presId="urn:microsoft.com/office/officeart/2009/3/layout/HorizontalOrganizationChart"/>
    <dgm:cxn modelId="{DA66201F-2DF1-4508-A0CB-724A797B4189}" type="presParOf" srcId="{829BDD06-FBEF-490A-9B2D-0F8264DDD56C}" destId="{5FDAC2D3-85DF-410C-B58E-AA8B741EC4F8}" srcOrd="1" destOrd="0" presId="urn:microsoft.com/office/officeart/2009/3/layout/HorizontalOrganizationChart"/>
    <dgm:cxn modelId="{1134C1FD-7C18-44F1-956A-B1CB2B17D2A2}" type="presParOf" srcId="{829BDD06-FBEF-490A-9B2D-0F8264DDD56C}" destId="{402ADC8A-3EF8-4B00-982B-2EDE7B6B7AE9}" srcOrd="2" destOrd="0" presId="urn:microsoft.com/office/officeart/2009/3/layout/HorizontalOrganizationChart"/>
    <dgm:cxn modelId="{A9CB6ECE-CF3A-409B-8EC7-FE3A92411E50}" type="presParOf" srcId="{C414130C-CE2A-40A1-9440-DB49B63EADDA}" destId="{C774B6A6-198F-49F5-98BE-12ACDE4C24A5}" srcOrd="2" destOrd="0" presId="urn:microsoft.com/office/officeart/2009/3/layout/HorizontalOrganizationChart"/>
    <dgm:cxn modelId="{305DB8C0-FC06-42B3-8C14-8657D3EA1666}" type="presParOf" srcId="{6B55D785-F279-4DC4-9355-29DA3AA57BCC}" destId="{F1DF7565-6263-4D3A-B1A9-218D5783A597}" srcOrd="2" destOrd="0" presId="urn:microsoft.com/office/officeart/2009/3/layout/HorizontalOrganizationChart"/>
    <dgm:cxn modelId="{4A3A3D0B-74D3-4440-B549-F13E906C05C6}" type="presParOf" srcId="{0D1FB13D-AF78-4F32-B7F5-FFD1141ECFC0}" destId="{E0866FCE-FF16-4D3A-93B6-D732DAA3874E}" srcOrd="6" destOrd="0" presId="urn:microsoft.com/office/officeart/2009/3/layout/HorizontalOrganizationChart"/>
    <dgm:cxn modelId="{BA2E9822-60D9-42A4-B6D3-B2A88B6EAFD1}" type="presParOf" srcId="{0D1FB13D-AF78-4F32-B7F5-FFD1141ECFC0}" destId="{6B360949-4DF0-46E7-89DC-CCB0BDC07F9F}" srcOrd="7" destOrd="0" presId="urn:microsoft.com/office/officeart/2009/3/layout/HorizontalOrganizationChart"/>
    <dgm:cxn modelId="{E7B892FC-4485-47CB-83CF-E325C0477BB0}" type="presParOf" srcId="{6B360949-4DF0-46E7-89DC-CCB0BDC07F9F}" destId="{04C7DE45-9F60-43C9-8E47-621B206DDD51}" srcOrd="0" destOrd="0" presId="urn:microsoft.com/office/officeart/2009/3/layout/HorizontalOrganizationChart"/>
    <dgm:cxn modelId="{7639902D-56D7-4BEB-A4CC-414FAC2664A8}" type="presParOf" srcId="{04C7DE45-9F60-43C9-8E47-621B206DDD51}" destId="{A56E5252-C030-475E-B195-12647315D845}" srcOrd="0" destOrd="0" presId="urn:microsoft.com/office/officeart/2009/3/layout/HorizontalOrganizationChart"/>
    <dgm:cxn modelId="{75A5CAC5-3123-4D0C-9C67-D512F008CC21}" type="presParOf" srcId="{04C7DE45-9F60-43C9-8E47-621B206DDD51}" destId="{11F0EFF4-51BB-41E1-8ECD-C2D1CF9AEE3E}" srcOrd="1" destOrd="0" presId="urn:microsoft.com/office/officeart/2009/3/layout/HorizontalOrganizationChart"/>
    <dgm:cxn modelId="{3F29BCFB-2176-4268-B2F6-BACEBBB8AA0F}" type="presParOf" srcId="{6B360949-4DF0-46E7-89DC-CCB0BDC07F9F}" destId="{0718C5F9-76CD-4CF4-9EC0-745B79E49C3C}" srcOrd="1" destOrd="0" presId="urn:microsoft.com/office/officeart/2009/3/layout/HorizontalOrganizationChart"/>
    <dgm:cxn modelId="{C198F668-E95A-4B4C-A1D0-46CE3B9D95B0}" type="presParOf" srcId="{0718C5F9-76CD-4CF4-9EC0-745B79E49C3C}" destId="{7036576D-45CA-42ED-99B1-A9ED9EB3409E}" srcOrd="0" destOrd="0" presId="urn:microsoft.com/office/officeart/2009/3/layout/HorizontalOrganizationChart"/>
    <dgm:cxn modelId="{2BC5EF81-0F08-49A6-96CC-D8B2F1D5C1CD}" type="presParOf" srcId="{0718C5F9-76CD-4CF4-9EC0-745B79E49C3C}" destId="{4FC2BC08-7486-412A-9D46-B6EBA5AFBD8E}" srcOrd="1" destOrd="0" presId="urn:microsoft.com/office/officeart/2009/3/layout/HorizontalOrganizationChart"/>
    <dgm:cxn modelId="{B6AC349A-06B3-48F2-96AD-24F1222F077D}" type="presParOf" srcId="{4FC2BC08-7486-412A-9D46-B6EBA5AFBD8E}" destId="{973B2C64-1D2C-401F-99A1-FFA83F259FE8}" srcOrd="0" destOrd="0" presId="urn:microsoft.com/office/officeart/2009/3/layout/HorizontalOrganizationChart"/>
    <dgm:cxn modelId="{9816C254-A919-48E7-AAA1-D7747BA2477D}" type="presParOf" srcId="{973B2C64-1D2C-401F-99A1-FFA83F259FE8}" destId="{A2D5EAFB-7BDC-4290-A074-B029AE105BFD}" srcOrd="0" destOrd="0" presId="urn:microsoft.com/office/officeart/2009/3/layout/HorizontalOrganizationChart"/>
    <dgm:cxn modelId="{6AC62BC3-1747-4C7E-A62F-876980E09DF0}" type="presParOf" srcId="{973B2C64-1D2C-401F-99A1-FFA83F259FE8}" destId="{3F94803F-FBFA-476B-A9C1-5ED7766EDF67}" srcOrd="1" destOrd="0" presId="urn:microsoft.com/office/officeart/2009/3/layout/HorizontalOrganizationChart"/>
    <dgm:cxn modelId="{C6344162-7626-418E-A9F6-25936EB66A60}" type="presParOf" srcId="{4FC2BC08-7486-412A-9D46-B6EBA5AFBD8E}" destId="{DC06D204-5D13-4F65-942F-1042D52F50A0}" srcOrd="1" destOrd="0" presId="urn:microsoft.com/office/officeart/2009/3/layout/HorizontalOrganizationChart"/>
    <dgm:cxn modelId="{0BE38A32-DDF3-408E-AA7C-8879D1000C66}" type="presParOf" srcId="{4FC2BC08-7486-412A-9D46-B6EBA5AFBD8E}" destId="{CD64C1BC-75EC-4150-B74A-C3DE084BC793}" srcOrd="2" destOrd="0" presId="urn:microsoft.com/office/officeart/2009/3/layout/HorizontalOrganizationChart"/>
    <dgm:cxn modelId="{587758A1-0CA7-4A1C-9895-9C59C2BB1B11}" type="presParOf" srcId="{0718C5F9-76CD-4CF4-9EC0-745B79E49C3C}" destId="{21EF8DEF-D61B-4055-8EED-C4B6EAD186B8}" srcOrd="2" destOrd="0" presId="urn:microsoft.com/office/officeart/2009/3/layout/HorizontalOrganizationChart"/>
    <dgm:cxn modelId="{5D97A5F0-FF9A-4C55-8BEF-8E16876C15FC}" type="presParOf" srcId="{0718C5F9-76CD-4CF4-9EC0-745B79E49C3C}" destId="{F1A6A3AF-1527-4003-AFA4-258A7468AD90}" srcOrd="3" destOrd="0" presId="urn:microsoft.com/office/officeart/2009/3/layout/HorizontalOrganizationChart"/>
    <dgm:cxn modelId="{2E2824E7-B9B1-458D-A094-B900D7A124B0}" type="presParOf" srcId="{F1A6A3AF-1527-4003-AFA4-258A7468AD90}" destId="{9E946A7D-7CBE-4421-BB96-8C72B417CBD5}" srcOrd="0" destOrd="0" presId="urn:microsoft.com/office/officeart/2009/3/layout/HorizontalOrganizationChart"/>
    <dgm:cxn modelId="{1F72A672-63D1-4064-908E-74F7F2BBC68C}" type="presParOf" srcId="{9E946A7D-7CBE-4421-BB96-8C72B417CBD5}" destId="{E0007BA8-9E26-4F09-812C-A1B3233CCDA9}" srcOrd="0" destOrd="0" presId="urn:microsoft.com/office/officeart/2009/3/layout/HorizontalOrganizationChart"/>
    <dgm:cxn modelId="{ADA010FA-4BEF-45AE-8C24-11DD4F5A34D4}" type="presParOf" srcId="{9E946A7D-7CBE-4421-BB96-8C72B417CBD5}" destId="{D41DBA76-3C44-4CC7-B876-4F8D1E14C787}" srcOrd="1" destOrd="0" presId="urn:microsoft.com/office/officeart/2009/3/layout/HorizontalOrganizationChart"/>
    <dgm:cxn modelId="{294DDC22-8604-406B-82E7-BE2923063B22}" type="presParOf" srcId="{F1A6A3AF-1527-4003-AFA4-258A7468AD90}" destId="{B5867360-20A7-4CCB-A16D-00626DAE63C5}" srcOrd="1" destOrd="0" presId="urn:microsoft.com/office/officeart/2009/3/layout/HorizontalOrganizationChart"/>
    <dgm:cxn modelId="{54EECFC9-0A55-43ED-99C4-4A2A0D556B77}" type="presParOf" srcId="{F1A6A3AF-1527-4003-AFA4-258A7468AD90}" destId="{DA1E3414-BA98-4364-8C98-015A21BE3AD2}" srcOrd="2" destOrd="0" presId="urn:microsoft.com/office/officeart/2009/3/layout/HorizontalOrganizationChart"/>
    <dgm:cxn modelId="{7135D4C6-4064-4E14-8280-525A634225DC}" type="presParOf" srcId="{6B360949-4DF0-46E7-89DC-CCB0BDC07F9F}" destId="{9E311E84-C89C-4F53-994F-180F384276F4}" srcOrd="2" destOrd="0" presId="urn:microsoft.com/office/officeart/2009/3/layout/HorizontalOrganizationChart"/>
    <dgm:cxn modelId="{6557A644-81E0-4B09-8867-E209B1D6300C}" type="presParOf" srcId="{B7661DC3-63E1-4450-B09A-BFFF58448268}" destId="{DCA44389-98A6-4642-815B-15C45416B211}"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D39E4-D172-4F28-A9DE-E8FD6CA9E912}"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zh-CN" altLang="en-US"/>
        </a:p>
      </dgm:t>
    </dgm:pt>
    <dgm:pt modelId="{2D9499CE-FC8F-4A09-9903-3889409DF0D6}">
      <dgm:prSet phldrT="[文本]" custT="1"/>
      <dgm:spPr/>
      <dgm:t>
        <a:bodyPr/>
        <a:lstStyle/>
        <a:p>
          <a:r>
            <a:rPr lang="zh-CN" altLang="en-US" sz="1200" dirty="0"/>
            <a:t>铂盾</a:t>
          </a:r>
        </a:p>
      </dgm:t>
    </dgm:pt>
    <dgm:pt modelId="{D0500C4F-BFCD-4554-9CC6-982AFA67FFF8}" cxnId="{4448AFE6-8383-43A7-9B53-FFA155653F8B}" type="parTrans">
      <dgm:prSet/>
      <dgm:spPr/>
      <dgm:t>
        <a:bodyPr/>
        <a:lstStyle/>
        <a:p>
          <a:endParaRPr lang="zh-CN" altLang="en-US" sz="1200"/>
        </a:p>
      </dgm:t>
    </dgm:pt>
    <dgm:pt modelId="{D7F75732-5169-419D-B533-EDB9C30B85CD}" cxnId="{4448AFE6-8383-43A7-9B53-FFA155653F8B}" type="sibTrans">
      <dgm:prSet/>
      <dgm:spPr/>
      <dgm:t>
        <a:bodyPr/>
        <a:lstStyle/>
        <a:p>
          <a:endParaRPr lang="zh-CN" altLang="en-US" sz="1200"/>
        </a:p>
      </dgm:t>
    </dgm:pt>
    <dgm:pt modelId="{D029632E-B231-410C-AFDF-DDFE89727543}">
      <dgm:prSet phldrT="[文本]" custT="1"/>
      <dgm:spPr/>
      <dgm:t>
        <a:bodyPr/>
        <a:lstStyle/>
        <a:p>
          <a:r>
            <a:rPr lang="zh-CN" altLang="en-US" sz="1200" dirty="0"/>
            <a:t>金属屋面</a:t>
          </a:r>
        </a:p>
      </dgm:t>
    </dgm:pt>
    <dgm:pt modelId="{FE4DDA31-3738-434E-BE95-BC6F4581F9A7}" cxnId="{A5CA1419-0A20-465C-B1C6-06D46B86A01E}" type="parTrans">
      <dgm:prSet/>
      <dgm:spPr/>
      <dgm:t>
        <a:bodyPr/>
        <a:lstStyle/>
        <a:p>
          <a:endParaRPr lang="zh-CN" altLang="en-US" sz="1200"/>
        </a:p>
      </dgm:t>
    </dgm:pt>
    <dgm:pt modelId="{D758F1E4-AF02-48A7-97B9-D35FDF3139E0}" cxnId="{A5CA1419-0A20-465C-B1C6-06D46B86A01E}" type="sibTrans">
      <dgm:prSet/>
      <dgm:spPr/>
      <dgm:t>
        <a:bodyPr/>
        <a:lstStyle/>
        <a:p>
          <a:endParaRPr lang="zh-CN" altLang="en-US" sz="1200"/>
        </a:p>
      </dgm:t>
    </dgm:pt>
    <dgm:pt modelId="{FCEB5047-70F4-4A7A-9ABC-86E1EE65921D}">
      <dgm:prSet phldrT="[文本]" custT="1"/>
      <dgm:spPr/>
      <dgm:t>
        <a:bodyPr/>
        <a:lstStyle/>
        <a:p>
          <a:r>
            <a:rPr lang="zh-CN" altLang="en-US" sz="1200" dirty="0"/>
            <a:t>集成建筑</a:t>
          </a:r>
        </a:p>
      </dgm:t>
    </dgm:pt>
    <dgm:pt modelId="{9BA331C7-5DEA-45EE-BB50-6D5A9409054D}" cxnId="{2D3A6732-ACD1-4224-9C35-4EAEAC7957FB}" type="parTrans">
      <dgm:prSet/>
      <dgm:spPr/>
      <dgm:t>
        <a:bodyPr/>
        <a:lstStyle/>
        <a:p>
          <a:endParaRPr lang="zh-CN" altLang="en-US" sz="1200"/>
        </a:p>
      </dgm:t>
    </dgm:pt>
    <dgm:pt modelId="{F82D5E0F-2843-48A5-B981-A164F44BDA3C}" cxnId="{2D3A6732-ACD1-4224-9C35-4EAEAC7957FB}" type="sibTrans">
      <dgm:prSet/>
      <dgm:spPr/>
      <dgm:t>
        <a:bodyPr/>
        <a:lstStyle/>
        <a:p>
          <a:endParaRPr lang="zh-CN" altLang="en-US" sz="1200"/>
        </a:p>
      </dgm:t>
    </dgm:pt>
    <dgm:pt modelId="{1D4A14A8-1077-4F49-BC3D-64912C2BE467}">
      <dgm:prSet phldrT="[文本]" custT="1"/>
      <dgm:spPr/>
      <dgm:t>
        <a:bodyPr/>
        <a:lstStyle/>
        <a:p>
          <a:r>
            <a:rPr lang="en-US" sz="1200" dirty="0"/>
            <a:t>W101</a:t>
          </a:r>
          <a:r>
            <a:rPr lang="zh-CN" sz="1200" dirty="0"/>
            <a:t>金属屋面丙烯酸高弹防水基层涂料</a:t>
          </a:r>
          <a:endParaRPr lang="zh-CN" altLang="en-US" sz="1200" dirty="0"/>
        </a:p>
      </dgm:t>
    </dgm:pt>
    <dgm:pt modelId="{5220C0F1-2FC7-4B8B-B994-E6062CDE6EA9}" cxnId="{B957909A-4B7E-42D4-B808-21F7B4646FA4}" type="parTrans">
      <dgm:prSet/>
      <dgm:spPr/>
      <dgm:t>
        <a:bodyPr/>
        <a:lstStyle/>
        <a:p>
          <a:endParaRPr lang="zh-CN" altLang="en-US" sz="1200"/>
        </a:p>
      </dgm:t>
    </dgm:pt>
    <dgm:pt modelId="{A445907D-87A0-4EEE-8797-0D26A9C76E6D}" cxnId="{B957909A-4B7E-42D4-B808-21F7B4646FA4}" type="sibTrans">
      <dgm:prSet/>
      <dgm:spPr/>
      <dgm:t>
        <a:bodyPr/>
        <a:lstStyle/>
        <a:p>
          <a:endParaRPr lang="zh-CN" altLang="en-US" sz="1200"/>
        </a:p>
      </dgm:t>
    </dgm:pt>
    <dgm:pt modelId="{52281519-3ACE-495A-9590-1D0D351259C5}">
      <dgm:prSet phldrT="[文本]" custT="1"/>
      <dgm:spPr/>
      <dgm:t>
        <a:bodyPr/>
        <a:lstStyle/>
        <a:p>
          <a:r>
            <a:rPr lang="en-US" sz="1200" dirty="0"/>
            <a:t>W102</a:t>
          </a:r>
          <a:r>
            <a:rPr lang="zh-CN" sz="1200" dirty="0"/>
            <a:t>金属屋面丙烯酸高弹防水基层涂料</a:t>
          </a:r>
          <a:endParaRPr lang="zh-CN" altLang="en-US" sz="1200" dirty="0"/>
        </a:p>
      </dgm:t>
    </dgm:pt>
    <dgm:pt modelId="{0D4AA149-E8C4-4C62-AA1E-A14A906206D8}" cxnId="{A33B9980-BF0B-4D9B-AFB5-B439F6C3D47E}" type="parTrans">
      <dgm:prSet/>
      <dgm:spPr/>
      <dgm:t>
        <a:bodyPr/>
        <a:lstStyle/>
        <a:p>
          <a:endParaRPr lang="zh-CN" altLang="en-US" sz="1200"/>
        </a:p>
      </dgm:t>
    </dgm:pt>
    <dgm:pt modelId="{C6EB1670-BDC0-472D-A3A0-52D59C7EE302}" cxnId="{A33B9980-BF0B-4D9B-AFB5-B439F6C3D47E}" type="sibTrans">
      <dgm:prSet/>
      <dgm:spPr/>
      <dgm:t>
        <a:bodyPr/>
        <a:lstStyle/>
        <a:p>
          <a:endParaRPr lang="zh-CN" altLang="en-US" sz="1200"/>
        </a:p>
      </dgm:t>
    </dgm:pt>
    <dgm:pt modelId="{5C627A84-6221-40DB-99EA-75B78613F68D}">
      <dgm:prSet custT="1"/>
      <dgm:spPr/>
      <dgm:t>
        <a:bodyPr/>
        <a:lstStyle/>
        <a:p>
          <a:r>
            <a:rPr lang="en-US" sz="1200" dirty="0"/>
            <a:t>W102</a:t>
          </a:r>
          <a:r>
            <a:rPr lang="zh-CN" sz="1200" dirty="0"/>
            <a:t>金属屋面丙烯酸高弹防水基层涂料</a:t>
          </a:r>
        </a:p>
      </dgm:t>
    </dgm:pt>
    <dgm:pt modelId="{8A1A6B5E-6C8C-4E2B-925F-AC81DB513CE1}" cxnId="{B69884A1-5F1C-4B04-B728-3F1940C17B99}" type="parTrans">
      <dgm:prSet/>
      <dgm:spPr/>
      <dgm:t>
        <a:bodyPr/>
        <a:lstStyle/>
        <a:p>
          <a:endParaRPr lang="zh-CN" altLang="en-US" sz="1200"/>
        </a:p>
      </dgm:t>
    </dgm:pt>
    <dgm:pt modelId="{ACFE6839-1335-42D2-AFA3-0846789D4948}" cxnId="{B69884A1-5F1C-4B04-B728-3F1940C17B99}" type="sibTrans">
      <dgm:prSet/>
      <dgm:spPr/>
      <dgm:t>
        <a:bodyPr/>
        <a:lstStyle/>
        <a:p>
          <a:endParaRPr lang="zh-CN" altLang="en-US" sz="1200"/>
        </a:p>
      </dgm:t>
    </dgm:pt>
    <dgm:pt modelId="{5797307B-582C-490F-9CC6-CA36471E30C2}" type="pres">
      <dgm:prSet presAssocID="{350D39E4-D172-4F28-A9DE-E8FD6CA9E912}" presName="hierChild1" presStyleCnt="0">
        <dgm:presLayoutVars>
          <dgm:orgChart val="1"/>
          <dgm:chPref val="1"/>
          <dgm:dir/>
          <dgm:animOne val="branch"/>
          <dgm:animLvl val="lvl"/>
          <dgm:resizeHandles/>
        </dgm:presLayoutVars>
      </dgm:prSet>
      <dgm:spPr/>
      <dgm:t>
        <a:bodyPr/>
        <a:lstStyle/>
        <a:p>
          <a:endParaRPr lang="zh-CN" altLang="en-US"/>
        </a:p>
      </dgm:t>
    </dgm:pt>
    <dgm:pt modelId="{B7661DC3-63E1-4450-B09A-BFFF58448268}" type="pres">
      <dgm:prSet presAssocID="{2D9499CE-FC8F-4A09-9903-3889409DF0D6}" presName="hierRoot1" presStyleCnt="0">
        <dgm:presLayoutVars>
          <dgm:hierBranch val="init"/>
        </dgm:presLayoutVars>
      </dgm:prSet>
      <dgm:spPr/>
    </dgm:pt>
    <dgm:pt modelId="{FEE28113-E6F6-44EB-9F39-1776AB61B109}" type="pres">
      <dgm:prSet presAssocID="{2D9499CE-FC8F-4A09-9903-3889409DF0D6}" presName="rootComposite1" presStyleCnt="0"/>
      <dgm:spPr/>
    </dgm:pt>
    <dgm:pt modelId="{EEB1C078-26A8-44F7-87BE-47766343D201}" type="pres">
      <dgm:prSet presAssocID="{2D9499CE-FC8F-4A09-9903-3889409DF0D6}" presName="rootText1" presStyleLbl="node0" presStyleIdx="0" presStyleCnt="1">
        <dgm:presLayoutVars>
          <dgm:chPref val="3"/>
        </dgm:presLayoutVars>
      </dgm:prSet>
      <dgm:spPr/>
      <dgm:t>
        <a:bodyPr/>
        <a:lstStyle/>
        <a:p>
          <a:endParaRPr lang="zh-CN" altLang="en-US"/>
        </a:p>
      </dgm:t>
    </dgm:pt>
    <dgm:pt modelId="{8402D7F5-A35E-4F2B-9F1E-4AA46359EA2E}" type="pres">
      <dgm:prSet presAssocID="{2D9499CE-FC8F-4A09-9903-3889409DF0D6}" presName="rootConnector1" presStyleLbl="node1" presStyleIdx="0" presStyleCnt="0"/>
      <dgm:spPr/>
      <dgm:t>
        <a:bodyPr/>
        <a:lstStyle/>
        <a:p>
          <a:endParaRPr lang="zh-CN" altLang="en-US"/>
        </a:p>
      </dgm:t>
    </dgm:pt>
    <dgm:pt modelId="{0D1FB13D-AF78-4F32-B7F5-FFD1141ECFC0}" type="pres">
      <dgm:prSet presAssocID="{2D9499CE-FC8F-4A09-9903-3889409DF0D6}" presName="hierChild2" presStyleCnt="0"/>
      <dgm:spPr/>
    </dgm:pt>
    <dgm:pt modelId="{B60C1ADB-3928-4DE8-A3E6-8F2514EE0FEF}" type="pres">
      <dgm:prSet presAssocID="{FE4DDA31-3738-434E-BE95-BC6F4581F9A7}" presName="Name64" presStyleLbl="parChTrans1D2" presStyleIdx="0" presStyleCnt="2"/>
      <dgm:spPr/>
      <dgm:t>
        <a:bodyPr/>
        <a:lstStyle/>
        <a:p>
          <a:endParaRPr lang="zh-CN" altLang="en-US"/>
        </a:p>
      </dgm:t>
    </dgm:pt>
    <dgm:pt modelId="{81AFC3C9-51A9-4622-B828-01524948ECEE}" type="pres">
      <dgm:prSet presAssocID="{D029632E-B231-410C-AFDF-DDFE89727543}" presName="hierRoot2" presStyleCnt="0">
        <dgm:presLayoutVars>
          <dgm:hierBranch val="init"/>
        </dgm:presLayoutVars>
      </dgm:prSet>
      <dgm:spPr/>
    </dgm:pt>
    <dgm:pt modelId="{B441EFDD-64FA-4803-AA64-185A249F0037}" type="pres">
      <dgm:prSet presAssocID="{D029632E-B231-410C-AFDF-DDFE89727543}" presName="rootComposite" presStyleCnt="0"/>
      <dgm:spPr/>
    </dgm:pt>
    <dgm:pt modelId="{6D80E8C8-9844-40A3-B130-9697976344BB}" type="pres">
      <dgm:prSet presAssocID="{D029632E-B231-410C-AFDF-DDFE89727543}" presName="rootText" presStyleLbl="node2" presStyleIdx="0" presStyleCnt="2">
        <dgm:presLayoutVars>
          <dgm:chPref val="3"/>
        </dgm:presLayoutVars>
      </dgm:prSet>
      <dgm:spPr/>
      <dgm:t>
        <a:bodyPr/>
        <a:lstStyle/>
        <a:p>
          <a:endParaRPr lang="zh-CN" altLang="en-US"/>
        </a:p>
      </dgm:t>
    </dgm:pt>
    <dgm:pt modelId="{614DD671-9F32-467E-842E-1842BD1D0F9E}" type="pres">
      <dgm:prSet presAssocID="{D029632E-B231-410C-AFDF-DDFE89727543}" presName="rootConnector" presStyleLbl="node2" presStyleIdx="0" presStyleCnt="2"/>
      <dgm:spPr/>
      <dgm:t>
        <a:bodyPr/>
        <a:lstStyle/>
        <a:p>
          <a:endParaRPr lang="zh-CN" altLang="en-US"/>
        </a:p>
      </dgm:t>
    </dgm:pt>
    <dgm:pt modelId="{56CE74ED-7D7E-4F51-8D25-C2AF9C864873}" type="pres">
      <dgm:prSet presAssocID="{D029632E-B231-410C-AFDF-DDFE89727543}" presName="hierChild4" presStyleCnt="0"/>
      <dgm:spPr/>
    </dgm:pt>
    <dgm:pt modelId="{1FA001AE-2112-46CC-B64A-B17148248169}" type="pres">
      <dgm:prSet presAssocID="{5220C0F1-2FC7-4B8B-B994-E6062CDE6EA9}" presName="Name64" presStyleLbl="parChTrans1D3" presStyleIdx="0" presStyleCnt="3"/>
      <dgm:spPr/>
      <dgm:t>
        <a:bodyPr/>
        <a:lstStyle/>
        <a:p>
          <a:endParaRPr lang="zh-CN" altLang="en-US"/>
        </a:p>
      </dgm:t>
    </dgm:pt>
    <dgm:pt modelId="{EA9DDB6F-ECF3-4D3A-9C70-9BE064F6D4DA}" type="pres">
      <dgm:prSet presAssocID="{1D4A14A8-1077-4F49-BC3D-64912C2BE467}" presName="hierRoot2" presStyleCnt="0">
        <dgm:presLayoutVars>
          <dgm:hierBranch val="init"/>
        </dgm:presLayoutVars>
      </dgm:prSet>
      <dgm:spPr/>
    </dgm:pt>
    <dgm:pt modelId="{F7FB3302-A3DC-48E8-9417-F073A6CDF2E4}" type="pres">
      <dgm:prSet presAssocID="{1D4A14A8-1077-4F49-BC3D-64912C2BE467}" presName="rootComposite" presStyleCnt="0"/>
      <dgm:spPr/>
    </dgm:pt>
    <dgm:pt modelId="{DDAD8F15-D362-4EF8-BBCF-3DFB4BDD569E}" type="pres">
      <dgm:prSet presAssocID="{1D4A14A8-1077-4F49-BC3D-64912C2BE467}" presName="rootText" presStyleLbl="node3" presStyleIdx="0" presStyleCnt="3">
        <dgm:presLayoutVars>
          <dgm:chPref val="3"/>
        </dgm:presLayoutVars>
      </dgm:prSet>
      <dgm:spPr/>
      <dgm:t>
        <a:bodyPr/>
        <a:lstStyle/>
        <a:p>
          <a:endParaRPr lang="zh-CN" altLang="en-US"/>
        </a:p>
      </dgm:t>
    </dgm:pt>
    <dgm:pt modelId="{8A1E7E95-D655-4C42-ACF7-9C0D463DDEF8}" type="pres">
      <dgm:prSet presAssocID="{1D4A14A8-1077-4F49-BC3D-64912C2BE467}" presName="rootConnector" presStyleLbl="node3" presStyleIdx="0" presStyleCnt="3"/>
      <dgm:spPr/>
      <dgm:t>
        <a:bodyPr/>
        <a:lstStyle/>
        <a:p>
          <a:endParaRPr lang="zh-CN" altLang="en-US"/>
        </a:p>
      </dgm:t>
    </dgm:pt>
    <dgm:pt modelId="{53017FCF-6A38-4047-B7DC-3D0CAF44CCF2}" type="pres">
      <dgm:prSet presAssocID="{1D4A14A8-1077-4F49-BC3D-64912C2BE467}" presName="hierChild4" presStyleCnt="0"/>
      <dgm:spPr/>
    </dgm:pt>
    <dgm:pt modelId="{A276256C-D89A-497C-98AC-DD1CB7F0CD5C}" type="pres">
      <dgm:prSet presAssocID="{1D4A14A8-1077-4F49-BC3D-64912C2BE467}" presName="hierChild5" presStyleCnt="0"/>
      <dgm:spPr/>
    </dgm:pt>
    <dgm:pt modelId="{6DA5BC81-644A-48BE-A3D4-319EDE643F13}" type="pres">
      <dgm:prSet presAssocID="{8A1A6B5E-6C8C-4E2B-925F-AC81DB513CE1}" presName="Name64" presStyleLbl="parChTrans1D3" presStyleIdx="1" presStyleCnt="3"/>
      <dgm:spPr/>
      <dgm:t>
        <a:bodyPr/>
        <a:lstStyle/>
        <a:p>
          <a:endParaRPr lang="zh-CN" altLang="en-US"/>
        </a:p>
      </dgm:t>
    </dgm:pt>
    <dgm:pt modelId="{D478D57F-CBAA-4568-9159-6F527F48F5FC}" type="pres">
      <dgm:prSet presAssocID="{5C627A84-6221-40DB-99EA-75B78613F68D}" presName="hierRoot2" presStyleCnt="0">
        <dgm:presLayoutVars>
          <dgm:hierBranch val="init"/>
        </dgm:presLayoutVars>
      </dgm:prSet>
      <dgm:spPr/>
    </dgm:pt>
    <dgm:pt modelId="{391B9E23-C34F-4B86-AEEB-7661CD8EB601}" type="pres">
      <dgm:prSet presAssocID="{5C627A84-6221-40DB-99EA-75B78613F68D}" presName="rootComposite" presStyleCnt="0"/>
      <dgm:spPr/>
    </dgm:pt>
    <dgm:pt modelId="{FE4A7970-78B9-492C-8809-6EF11573DBCE}" type="pres">
      <dgm:prSet presAssocID="{5C627A84-6221-40DB-99EA-75B78613F68D}" presName="rootText" presStyleLbl="node3" presStyleIdx="1" presStyleCnt="3">
        <dgm:presLayoutVars>
          <dgm:chPref val="3"/>
        </dgm:presLayoutVars>
      </dgm:prSet>
      <dgm:spPr/>
      <dgm:t>
        <a:bodyPr/>
        <a:lstStyle/>
        <a:p>
          <a:endParaRPr lang="zh-CN" altLang="en-US"/>
        </a:p>
      </dgm:t>
    </dgm:pt>
    <dgm:pt modelId="{451EB1B6-FA1B-4FA4-9AA9-5C9F5E491B3D}" type="pres">
      <dgm:prSet presAssocID="{5C627A84-6221-40DB-99EA-75B78613F68D}" presName="rootConnector" presStyleLbl="node3" presStyleIdx="1" presStyleCnt="3"/>
      <dgm:spPr/>
      <dgm:t>
        <a:bodyPr/>
        <a:lstStyle/>
        <a:p>
          <a:endParaRPr lang="zh-CN" altLang="en-US"/>
        </a:p>
      </dgm:t>
    </dgm:pt>
    <dgm:pt modelId="{9F32EC0A-9196-41C0-8D14-86227B28CD35}" type="pres">
      <dgm:prSet presAssocID="{5C627A84-6221-40DB-99EA-75B78613F68D}" presName="hierChild4" presStyleCnt="0"/>
      <dgm:spPr/>
    </dgm:pt>
    <dgm:pt modelId="{0441C661-E82D-4FDB-9565-CCAF61ACD509}" type="pres">
      <dgm:prSet presAssocID="{5C627A84-6221-40DB-99EA-75B78613F68D}" presName="hierChild5" presStyleCnt="0"/>
      <dgm:spPr/>
    </dgm:pt>
    <dgm:pt modelId="{3E814DCC-CBBC-418C-B5E2-8846DDD4B160}" type="pres">
      <dgm:prSet presAssocID="{D029632E-B231-410C-AFDF-DDFE89727543}" presName="hierChild5" presStyleCnt="0"/>
      <dgm:spPr/>
    </dgm:pt>
    <dgm:pt modelId="{4E88EEAD-9DED-4588-9103-869C14629A1F}" type="pres">
      <dgm:prSet presAssocID="{9BA331C7-5DEA-45EE-BB50-6D5A9409054D}" presName="Name64" presStyleLbl="parChTrans1D2" presStyleIdx="1" presStyleCnt="2"/>
      <dgm:spPr/>
      <dgm:t>
        <a:bodyPr/>
        <a:lstStyle/>
        <a:p>
          <a:endParaRPr lang="zh-CN" altLang="en-US"/>
        </a:p>
      </dgm:t>
    </dgm:pt>
    <dgm:pt modelId="{1214073D-51E8-4872-98EF-0E52E3E4FFD8}" type="pres">
      <dgm:prSet presAssocID="{FCEB5047-70F4-4A7A-9ABC-86E1EE65921D}" presName="hierRoot2" presStyleCnt="0">
        <dgm:presLayoutVars>
          <dgm:hierBranch val="init"/>
        </dgm:presLayoutVars>
      </dgm:prSet>
      <dgm:spPr/>
    </dgm:pt>
    <dgm:pt modelId="{BD348309-694A-4859-B84B-68BE5BE755B8}" type="pres">
      <dgm:prSet presAssocID="{FCEB5047-70F4-4A7A-9ABC-86E1EE65921D}" presName="rootComposite" presStyleCnt="0"/>
      <dgm:spPr/>
    </dgm:pt>
    <dgm:pt modelId="{9FCBE9DD-F2C4-4FA0-BE74-3D0AA3AAFB61}" type="pres">
      <dgm:prSet presAssocID="{FCEB5047-70F4-4A7A-9ABC-86E1EE65921D}" presName="rootText" presStyleLbl="node2" presStyleIdx="1" presStyleCnt="2">
        <dgm:presLayoutVars>
          <dgm:chPref val="3"/>
        </dgm:presLayoutVars>
      </dgm:prSet>
      <dgm:spPr/>
      <dgm:t>
        <a:bodyPr/>
        <a:lstStyle/>
        <a:p>
          <a:endParaRPr lang="zh-CN" altLang="en-US"/>
        </a:p>
      </dgm:t>
    </dgm:pt>
    <dgm:pt modelId="{D9E66136-B3E9-4604-BF4F-5B3710908E3C}" type="pres">
      <dgm:prSet presAssocID="{FCEB5047-70F4-4A7A-9ABC-86E1EE65921D}" presName="rootConnector" presStyleLbl="node2" presStyleIdx="1" presStyleCnt="2"/>
      <dgm:spPr/>
      <dgm:t>
        <a:bodyPr/>
        <a:lstStyle/>
        <a:p>
          <a:endParaRPr lang="zh-CN" altLang="en-US"/>
        </a:p>
      </dgm:t>
    </dgm:pt>
    <dgm:pt modelId="{8BAD16D9-B39D-4D6B-92A3-23EE5D9DEC97}" type="pres">
      <dgm:prSet presAssocID="{FCEB5047-70F4-4A7A-9ABC-86E1EE65921D}" presName="hierChild4" presStyleCnt="0"/>
      <dgm:spPr/>
    </dgm:pt>
    <dgm:pt modelId="{D086A38C-24BF-44FE-BF52-5B81E3E34B3E}" type="pres">
      <dgm:prSet presAssocID="{0D4AA149-E8C4-4C62-AA1E-A14A906206D8}" presName="Name64" presStyleLbl="parChTrans1D3" presStyleIdx="2" presStyleCnt="3"/>
      <dgm:spPr/>
      <dgm:t>
        <a:bodyPr/>
        <a:lstStyle/>
        <a:p>
          <a:endParaRPr lang="zh-CN" altLang="en-US"/>
        </a:p>
      </dgm:t>
    </dgm:pt>
    <dgm:pt modelId="{8E07205D-6502-40E5-9A2D-720CC649E1AF}" type="pres">
      <dgm:prSet presAssocID="{52281519-3ACE-495A-9590-1D0D351259C5}" presName="hierRoot2" presStyleCnt="0">
        <dgm:presLayoutVars>
          <dgm:hierBranch val="init"/>
        </dgm:presLayoutVars>
      </dgm:prSet>
      <dgm:spPr/>
    </dgm:pt>
    <dgm:pt modelId="{C62473A6-8931-4EEF-8A4D-4A7788E33F00}" type="pres">
      <dgm:prSet presAssocID="{52281519-3ACE-495A-9590-1D0D351259C5}" presName="rootComposite" presStyleCnt="0"/>
      <dgm:spPr/>
    </dgm:pt>
    <dgm:pt modelId="{1930CB76-3C0E-4C16-A2A1-62E428BCAE4E}" type="pres">
      <dgm:prSet presAssocID="{52281519-3ACE-495A-9590-1D0D351259C5}" presName="rootText" presStyleLbl="node3" presStyleIdx="2" presStyleCnt="3">
        <dgm:presLayoutVars>
          <dgm:chPref val="3"/>
        </dgm:presLayoutVars>
      </dgm:prSet>
      <dgm:spPr/>
      <dgm:t>
        <a:bodyPr/>
        <a:lstStyle/>
        <a:p>
          <a:endParaRPr lang="zh-CN" altLang="en-US"/>
        </a:p>
      </dgm:t>
    </dgm:pt>
    <dgm:pt modelId="{7BCD2F6E-C51B-45E8-9386-678140496F7F}" type="pres">
      <dgm:prSet presAssocID="{52281519-3ACE-495A-9590-1D0D351259C5}" presName="rootConnector" presStyleLbl="node3" presStyleIdx="2" presStyleCnt="3"/>
      <dgm:spPr/>
      <dgm:t>
        <a:bodyPr/>
        <a:lstStyle/>
        <a:p>
          <a:endParaRPr lang="zh-CN" altLang="en-US"/>
        </a:p>
      </dgm:t>
    </dgm:pt>
    <dgm:pt modelId="{8AA6B533-9802-4870-9450-B376EBEA4EBB}" type="pres">
      <dgm:prSet presAssocID="{52281519-3ACE-495A-9590-1D0D351259C5}" presName="hierChild4" presStyleCnt="0"/>
      <dgm:spPr/>
    </dgm:pt>
    <dgm:pt modelId="{E8107A48-8F51-4300-B8B4-F062BA0B03F5}" type="pres">
      <dgm:prSet presAssocID="{52281519-3ACE-495A-9590-1D0D351259C5}" presName="hierChild5" presStyleCnt="0"/>
      <dgm:spPr/>
    </dgm:pt>
    <dgm:pt modelId="{DD944BFE-AF4D-482E-A095-B978BFAB8629}" type="pres">
      <dgm:prSet presAssocID="{FCEB5047-70F4-4A7A-9ABC-86E1EE65921D}" presName="hierChild5" presStyleCnt="0"/>
      <dgm:spPr/>
    </dgm:pt>
    <dgm:pt modelId="{DCA44389-98A6-4642-815B-15C45416B211}" type="pres">
      <dgm:prSet presAssocID="{2D9499CE-FC8F-4A09-9903-3889409DF0D6}" presName="hierChild3" presStyleCnt="0"/>
      <dgm:spPr/>
    </dgm:pt>
  </dgm:ptLst>
  <dgm:cxnLst>
    <dgm:cxn modelId="{9D01A8E3-0FC1-4AE1-99BC-43D761D3F901}" type="presOf" srcId="{D029632E-B231-410C-AFDF-DDFE89727543}" destId="{6D80E8C8-9844-40A3-B130-9697976344BB}" srcOrd="0" destOrd="0" presId="urn:microsoft.com/office/officeart/2009/3/layout/HorizontalOrganizationChart"/>
    <dgm:cxn modelId="{B69884A1-5F1C-4B04-B728-3F1940C17B99}" srcId="{D029632E-B231-410C-AFDF-DDFE89727543}" destId="{5C627A84-6221-40DB-99EA-75B78613F68D}" srcOrd="1" destOrd="0" parTransId="{8A1A6B5E-6C8C-4E2B-925F-AC81DB513CE1}" sibTransId="{ACFE6839-1335-42D2-AFA3-0846789D4948}"/>
    <dgm:cxn modelId="{A33B9980-BF0B-4D9B-AFB5-B439F6C3D47E}" srcId="{FCEB5047-70F4-4A7A-9ABC-86E1EE65921D}" destId="{52281519-3ACE-495A-9590-1D0D351259C5}" srcOrd="0" destOrd="0" parTransId="{0D4AA149-E8C4-4C62-AA1E-A14A906206D8}" sibTransId="{C6EB1670-BDC0-472D-A3A0-52D59C7EE302}"/>
    <dgm:cxn modelId="{37E69F33-470B-4168-9A85-986E1A4678CE}" type="presOf" srcId="{D029632E-B231-410C-AFDF-DDFE89727543}" destId="{614DD671-9F32-467E-842E-1842BD1D0F9E}" srcOrd="1" destOrd="0" presId="urn:microsoft.com/office/officeart/2009/3/layout/HorizontalOrganizationChart"/>
    <dgm:cxn modelId="{9505D39C-558D-4C3D-B4AC-200552666BF3}" type="presOf" srcId="{1D4A14A8-1077-4F49-BC3D-64912C2BE467}" destId="{DDAD8F15-D362-4EF8-BBCF-3DFB4BDD569E}" srcOrd="0" destOrd="0" presId="urn:microsoft.com/office/officeart/2009/3/layout/HorizontalOrganizationChart"/>
    <dgm:cxn modelId="{F23AF068-959B-4A98-8BB4-D10049FEAE92}" type="presOf" srcId="{0D4AA149-E8C4-4C62-AA1E-A14A906206D8}" destId="{D086A38C-24BF-44FE-BF52-5B81E3E34B3E}" srcOrd="0" destOrd="0" presId="urn:microsoft.com/office/officeart/2009/3/layout/HorizontalOrganizationChart"/>
    <dgm:cxn modelId="{6B59C5A7-7AF7-446C-ADC3-5D099AD42603}" type="presOf" srcId="{9BA331C7-5DEA-45EE-BB50-6D5A9409054D}" destId="{4E88EEAD-9DED-4588-9103-869C14629A1F}" srcOrd="0" destOrd="0" presId="urn:microsoft.com/office/officeart/2009/3/layout/HorizontalOrganizationChart"/>
    <dgm:cxn modelId="{11416A91-B123-42F7-8DCF-EBD6436C6991}" type="presOf" srcId="{52281519-3ACE-495A-9590-1D0D351259C5}" destId="{7BCD2F6E-C51B-45E8-9386-678140496F7F}" srcOrd="1" destOrd="0" presId="urn:microsoft.com/office/officeart/2009/3/layout/HorizontalOrganizationChart"/>
    <dgm:cxn modelId="{B957909A-4B7E-42D4-B808-21F7B4646FA4}" srcId="{D029632E-B231-410C-AFDF-DDFE89727543}" destId="{1D4A14A8-1077-4F49-BC3D-64912C2BE467}" srcOrd="0" destOrd="0" parTransId="{5220C0F1-2FC7-4B8B-B994-E6062CDE6EA9}" sibTransId="{A445907D-87A0-4EEE-8797-0D26A9C76E6D}"/>
    <dgm:cxn modelId="{0A4732D2-AB0F-4A5B-8DB7-BB24F2130877}" type="presOf" srcId="{2D9499CE-FC8F-4A09-9903-3889409DF0D6}" destId="{EEB1C078-26A8-44F7-87BE-47766343D201}" srcOrd="0" destOrd="0" presId="urn:microsoft.com/office/officeart/2009/3/layout/HorizontalOrganizationChart"/>
    <dgm:cxn modelId="{4D7059DE-D238-4B37-87B7-2EE378900A32}" type="presOf" srcId="{2D9499CE-FC8F-4A09-9903-3889409DF0D6}" destId="{8402D7F5-A35E-4F2B-9F1E-4AA46359EA2E}" srcOrd="1" destOrd="0" presId="urn:microsoft.com/office/officeart/2009/3/layout/HorizontalOrganizationChart"/>
    <dgm:cxn modelId="{2D3A6732-ACD1-4224-9C35-4EAEAC7957FB}" srcId="{2D9499CE-FC8F-4A09-9903-3889409DF0D6}" destId="{FCEB5047-70F4-4A7A-9ABC-86E1EE65921D}" srcOrd="1" destOrd="0" parTransId="{9BA331C7-5DEA-45EE-BB50-6D5A9409054D}" sibTransId="{F82D5E0F-2843-48A5-B981-A164F44BDA3C}"/>
    <dgm:cxn modelId="{D773B214-08BF-4A22-A87D-00B995C2FCC2}" type="presOf" srcId="{52281519-3ACE-495A-9590-1D0D351259C5}" destId="{1930CB76-3C0E-4C16-A2A1-62E428BCAE4E}" srcOrd="0" destOrd="0" presId="urn:microsoft.com/office/officeart/2009/3/layout/HorizontalOrganizationChart"/>
    <dgm:cxn modelId="{CDFDE8E6-D017-4C3E-BD19-3F5046E537BF}" type="presOf" srcId="{FCEB5047-70F4-4A7A-9ABC-86E1EE65921D}" destId="{D9E66136-B3E9-4604-BF4F-5B3710908E3C}" srcOrd="1" destOrd="0" presId="urn:microsoft.com/office/officeart/2009/3/layout/HorizontalOrganizationChart"/>
    <dgm:cxn modelId="{0230944A-B8CF-4F0F-980A-55D6F4026BE1}" type="presOf" srcId="{5C627A84-6221-40DB-99EA-75B78613F68D}" destId="{451EB1B6-FA1B-4FA4-9AA9-5C9F5E491B3D}" srcOrd="1" destOrd="0" presId="urn:microsoft.com/office/officeart/2009/3/layout/HorizontalOrganizationChart"/>
    <dgm:cxn modelId="{78C9CC13-FA11-4FE5-B424-2A3024FAD79E}" type="presOf" srcId="{1D4A14A8-1077-4F49-BC3D-64912C2BE467}" destId="{8A1E7E95-D655-4C42-ACF7-9C0D463DDEF8}" srcOrd="1" destOrd="0" presId="urn:microsoft.com/office/officeart/2009/3/layout/HorizontalOrganizationChart"/>
    <dgm:cxn modelId="{50C05285-4A91-4B23-9650-6CE7B864CED4}" type="presOf" srcId="{350D39E4-D172-4F28-A9DE-E8FD6CA9E912}" destId="{5797307B-582C-490F-9CC6-CA36471E30C2}" srcOrd="0" destOrd="0" presId="urn:microsoft.com/office/officeart/2009/3/layout/HorizontalOrganizationChart"/>
    <dgm:cxn modelId="{48E7AC71-966E-4314-B515-9817103FBEFA}" type="presOf" srcId="{FE4DDA31-3738-434E-BE95-BC6F4581F9A7}" destId="{B60C1ADB-3928-4DE8-A3E6-8F2514EE0FEF}" srcOrd="0" destOrd="0" presId="urn:microsoft.com/office/officeart/2009/3/layout/HorizontalOrganizationChart"/>
    <dgm:cxn modelId="{F37511A2-DE27-442B-9B1F-872549106004}" type="presOf" srcId="{5220C0F1-2FC7-4B8B-B994-E6062CDE6EA9}" destId="{1FA001AE-2112-46CC-B64A-B17148248169}" srcOrd="0" destOrd="0" presId="urn:microsoft.com/office/officeart/2009/3/layout/HorizontalOrganizationChart"/>
    <dgm:cxn modelId="{1BCD9725-36CD-46A8-9D3E-B2EE5D365FEA}" type="presOf" srcId="{5C627A84-6221-40DB-99EA-75B78613F68D}" destId="{FE4A7970-78B9-492C-8809-6EF11573DBCE}" srcOrd="0" destOrd="0" presId="urn:microsoft.com/office/officeart/2009/3/layout/HorizontalOrganizationChart"/>
    <dgm:cxn modelId="{520C42D8-7EC5-492C-9664-4D279E0F37D2}" type="presOf" srcId="{8A1A6B5E-6C8C-4E2B-925F-AC81DB513CE1}" destId="{6DA5BC81-644A-48BE-A3D4-319EDE643F13}" srcOrd="0" destOrd="0" presId="urn:microsoft.com/office/officeart/2009/3/layout/HorizontalOrganizationChart"/>
    <dgm:cxn modelId="{33DFD626-F6DA-4F77-B98D-9FDF09D66A26}" type="presOf" srcId="{FCEB5047-70F4-4A7A-9ABC-86E1EE65921D}" destId="{9FCBE9DD-F2C4-4FA0-BE74-3D0AA3AAFB61}" srcOrd="0" destOrd="0" presId="urn:microsoft.com/office/officeart/2009/3/layout/HorizontalOrganizationChart"/>
    <dgm:cxn modelId="{A5CA1419-0A20-465C-B1C6-06D46B86A01E}" srcId="{2D9499CE-FC8F-4A09-9903-3889409DF0D6}" destId="{D029632E-B231-410C-AFDF-DDFE89727543}" srcOrd="0" destOrd="0" parTransId="{FE4DDA31-3738-434E-BE95-BC6F4581F9A7}" sibTransId="{D758F1E4-AF02-48A7-97B9-D35FDF3139E0}"/>
    <dgm:cxn modelId="{4448AFE6-8383-43A7-9B53-FFA155653F8B}" srcId="{350D39E4-D172-4F28-A9DE-E8FD6CA9E912}" destId="{2D9499CE-FC8F-4A09-9903-3889409DF0D6}" srcOrd="0" destOrd="0" parTransId="{D0500C4F-BFCD-4554-9CC6-982AFA67FFF8}" sibTransId="{D7F75732-5169-419D-B533-EDB9C30B85CD}"/>
    <dgm:cxn modelId="{93A55D50-EB9D-4432-91F8-5E84B12846E3}" type="presParOf" srcId="{5797307B-582C-490F-9CC6-CA36471E30C2}" destId="{B7661DC3-63E1-4450-B09A-BFFF58448268}" srcOrd="0" destOrd="0" presId="urn:microsoft.com/office/officeart/2009/3/layout/HorizontalOrganizationChart"/>
    <dgm:cxn modelId="{D13CC841-7396-4E96-A659-B18305CDDBC9}" type="presParOf" srcId="{B7661DC3-63E1-4450-B09A-BFFF58448268}" destId="{FEE28113-E6F6-44EB-9F39-1776AB61B109}" srcOrd="0" destOrd="0" presId="urn:microsoft.com/office/officeart/2009/3/layout/HorizontalOrganizationChart"/>
    <dgm:cxn modelId="{6E6DCA67-0D55-4706-A413-0792B08D5CFB}" type="presParOf" srcId="{FEE28113-E6F6-44EB-9F39-1776AB61B109}" destId="{EEB1C078-26A8-44F7-87BE-47766343D201}" srcOrd="0" destOrd="0" presId="urn:microsoft.com/office/officeart/2009/3/layout/HorizontalOrganizationChart"/>
    <dgm:cxn modelId="{17D549F0-B7FC-4B85-9A5F-BB9C7085EE39}" type="presParOf" srcId="{FEE28113-E6F6-44EB-9F39-1776AB61B109}" destId="{8402D7F5-A35E-4F2B-9F1E-4AA46359EA2E}" srcOrd="1" destOrd="0" presId="urn:microsoft.com/office/officeart/2009/3/layout/HorizontalOrganizationChart"/>
    <dgm:cxn modelId="{0846E64F-4E87-46D9-B348-7C79D04D2618}" type="presParOf" srcId="{B7661DC3-63E1-4450-B09A-BFFF58448268}" destId="{0D1FB13D-AF78-4F32-B7F5-FFD1141ECFC0}" srcOrd="1" destOrd="0" presId="urn:microsoft.com/office/officeart/2009/3/layout/HorizontalOrganizationChart"/>
    <dgm:cxn modelId="{855EE19B-3A3B-4F52-8495-45EE8183D197}" type="presParOf" srcId="{0D1FB13D-AF78-4F32-B7F5-FFD1141ECFC0}" destId="{B60C1ADB-3928-4DE8-A3E6-8F2514EE0FEF}" srcOrd="0" destOrd="0" presId="urn:microsoft.com/office/officeart/2009/3/layout/HorizontalOrganizationChart"/>
    <dgm:cxn modelId="{5DE108CE-2FCF-4C81-AAB9-E87DFEFA6E66}" type="presParOf" srcId="{0D1FB13D-AF78-4F32-B7F5-FFD1141ECFC0}" destId="{81AFC3C9-51A9-4622-B828-01524948ECEE}" srcOrd="1" destOrd="0" presId="urn:microsoft.com/office/officeart/2009/3/layout/HorizontalOrganizationChart"/>
    <dgm:cxn modelId="{29098000-B4DD-4223-8820-EF5A42196CA2}" type="presParOf" srcId="{81AFC3C9-51A9-4622-B828-01524948ECEE}" destId="{B441EFDD-64FA-4803-AA64-185A249F0037}" srcOrd="0" destOrd="0" presId="urn:microsoft.com/office/officeart/2009/3/layout/HorizontalOrganizationChart"/>
    <dgm:cxn modelId="{AD94DF05-D08B-44B6-B273-32CED3C2DF1D}" type="presParOf" srcId="{B441EFDD-64FA-4803-AA64-185A249F0037}" destId="{6D80E8C8-9844-40A3-B130-9697976344BB}" srcOrd="0" destOrd="0" presId="urn:microsoft.com/office/officeart/2009/3/layout/HorizontalOrganizationChart"/>
    <dgm:cxn modelId="{29A65358-DE31-4DD3-9535-CCF8423C4461}" type="presParOf" srcId="{B441EFDD-64FA-4803-AA64-185A249F0037}" destId="{614DD671-9F32-467E-842E-1842BD1D0F9E}" srcOrd="1" destOrd="0" presId="urn:microsoft.com/office/officeart/2009/3/layout/HorizontalOrganizationChart"/>
    <dgm:cxn modelId="{00A7FE50-5320-44EF-8464-73C579DAAEBA}" type="presParOf" srcId="{81AFC3C9-51A9-4622-B828-01524948ECEE}" destId="{56CE74ED-7D7E-4F51-8D25-C2AF9C864873}" srcOrd="1" destOrd="0" presId="urn:microsoft.com/office/officeart/2009/3/layout/HorizontalOrganizationChart"/>
    <dgm:cxn modelId="{53E3D90E-3AEE-4734-85F8-E7EDBAB96A9C}" type="presParOf" srcId="{56CE74ED-7D7E-4F51-8D25-C2AF9C864873}" destId="{1FA001AE-2112-46CC-B64A-B17148248169}" srcOrd="0" destOrd="0" presId="urn:microsoft.com/office/officeart/2009/3/layout/HorizontalOrganizationChart"/>
    <dgm:cxn modelId="{129A66A9-D235-45F6-864D-B7D973E2EC24}" type="presParOf" srcId="{56CE74ED-7D7E-4F51-8D25-C2AF9C864873}" destId="{EA9DDB6F-ECF3-4D3A-9C70-9BE064F6D4DA}" srcOrd="1" destOrd="0" presId="urn:microsoft.com/office/officeart/2009/3/layout/HorizontalOrganizationChart"/>
    <dgm:cxn modelId="{DF096E38-CECF-44FF-AA0E-58467CDA51B9}" type="presParOf" srcId="{EA9DDB6F-ECF3-4D3A-9C70-9BE064F6D4DA}" destId="{F7FB3302-A3DC-48E8-9417-F073A6CDF2E4}" srcOrd="0" destOrd="0" presId="urn:microsoft.com/office/officeart/2009/3/layout/HorizontalOrganizationChart"/>
    <dgm:cxn modelId="{66807510-3797-4711-AD75-F5C419EE1B0F}" type="presParOf" srcId="{F7FB3302-A3DC-48E8-9417-F073A6CDF2E4}" destId="{DDAD8F15-D362-4EF8-BBCF-3DFB4BDD569E}" srcOrd="0" destOrd="0" presId="urn:microsoft.com/office/officeart/2009/3/layout/HorizontalOrganizationChart"/>
    <dgm:cxn modelId="{D6D8749A-5B40-4837-B31C-3D03287B4AE7}" type="presParOf" srcId="{F7FB3302-A3DC-48E8-9417-F073A6CDF2E4}" destId="{8A1E7E95-D655-4C42-ACF7-9C0D463DDEF8}" srcOrd="1" destOrd="0" presId="urn:microsoft.com/office/officeart/2009/3/layout/HorizontalOrganizationChart"/>
    <dgm:cxn modelId="{661862AD-35B5-4D0E-8A76-9E0CAD52F9CE}" type="presParOf" srcId="{EA9DDB6F-ECF3-4D3A-9C70-9BE064F6D4DA}" destId="{53017FCF-6A38-4047-B7DC-3D0CAF44CCF2}" srcOrd="1" destOrd="0" presId="urn:microsoft.com/office/officeart/2009/3/layout/HorizontalOrganizationChart"/>
    <dgm:cxn modelId="{B717B867-F057-4DF4-A39A-87ABB69B9CFD}" type="presParOf" srcId="{EA9DDB6F-ECF3-4D3A-9C70-9BE064F6D4DA}" destId="{A276256C-D89A-497C-98AC-DD1CB7F0CD5C}" srcOrd="2" destOrd="0" presId="urn:microsoft.com/office/officeart/2009/3/layout/HorizontalOrganizationChart"/>
    <dgm:cxn modelId="{6FA2F8AC-D243-4CE7-8577-DC448DDEC834}" type="presParOf" srcId="{56CE74ED-7D7E-4F51-8D25-C2AF9C864873}" destId="{6DA5BC81-644A-48BE-A3D4-319EDE643F13}" srcOrd="2" destOrd="0" presId="urn:microsoft.com/office/officeart/2009/3/layout/HorizontalOrganizationChart"/>
    <dgm:cxn modelId="{DDF70B03-EE84-46BC-95DE-C4F519CAF1A5}" type="presParOf" srcId="{56CE74ED-7D7E-4F51-8D25-C2AF9C864873}" destId="{D478D57F-CBAA-4568-9159-6F527F48F5FC}" srcOrd="3" destOrd="0" presId="urn:microsoft.com/office/officeart/2009/3/layout/HorizontalOrganizationChart"/>
    <dgm:cxn modelId="{066066DB-2A07-43A6-95DF-B8415D4541DC}" type="presParOf" srcId="{D478D57F-CBAA-4568-9159-6F527F48F5FC}" destId="{391B9E23-C34F-4B86-AEEB-7661CD8EB601}" srcOrd="0" destOrd="0" presId="urn:microsoft.com/office/officeart/2009/3/layout/HorizontalOrganizationChart"/>
    <dgm:cxn modelId="{F6702592-DC93-49AE-A869-9E919C575D4C}" type="presParOf" srcId="{391B9E23-C34F-4B86-AEEB-7661CD8EB601}" destId="{FE4A7970-78B9-492C-8809-6EF11573DBCE}" srcOrd="0" destOrd="0" presId="urn:microsoft.com/office/officeart/2009/3/layout/HorizontalOrganizationChart"/>
    <dgm:cxn modelId="{B0AE958A-5373-48A6-97DD-792B690CA2BB}" type="presParOf" srcId="{391B9E23-C34F-4B86-AEEB-7661CD8EB601}" destId="{451EB1B6-FA1B-4FA4-9AA9-5C9F5E491B3D}" srcOrd="1" destOrd="0" presId="urn:microsoft.com/office/officeart/2009/3/layout/HorizontalOrganizationChart"/>
    <dgm:cxn modelId="{CC9E6390-A014-4671-9FA4-A2D18437A8A2}" type="presParOf" srcId="{D478D57F-CBAA-4568-9159-6F527F48F5FC}" destId="{9F32EC0A-9196-41C0-8D14-86227B28CD35}" srcOrd="1" destOrd="0" presId="urn:microsoft.com/office/officeart/2009/3/layout/HorizontalOrganizationChart"/>
    <dgm:cxn modelId="{7E2B4C03-0D72-4B3F-A942-CD6CFC3CC593}" type="presParOf" srcId="{D478D57F-CBAA-4568-9159-6F527F48F5FC}" destId="{0441C661-E82D-4FDB-9565-CCAF61ACD509}" srcOrd="2" destOrd="0" presId="urn:microsoft.com/office/officeart/2009/3/layout/HorizontalOrganizationChart"/>
    <dgm:cxn modelId="{D23FC8A3-AD68-409C-A74B-4224D7D475CA}" type="presParOf" srcId="{81AFC3C9-51A9-4622-B828-01524948ECEE}" destId="{3E814DCC-CBBC-418C-B5E2-8846DDD4B160}" srcOrd="2" destOrd="0" presId="urn:microsoft.com/office/officeart/2009/3/layout/HorizontalOrganizationChart"/>
    <dgm:cxn modelId="{52B39C54-3C46-4510-B29E-49200AA8B66E}" type="presParOf" srcId="{0D1FB13D-AF78-4F32-B7F5-FFD1141ECFC0}" destId="{4E88EEAD-9DED-4588-9103-869C14629A1F}" srcOrd="2" destOrd="0" presId="urn:microsoft.com/office/officeart/2009/3/layout/HorizontalOrganizationChart"/>
    <dgm:cxn modelId="{36A90CB0-F617-4BBA-8626-2C32F5C45820}" type="presParOf" srcId="{0D1FB13D-AF78-4F32-B7F5-FFD1141ECFC0}" destId="{1214073D-51E8-4872-98EF-0E52E3E4FFD8}" srcOrd="3" destOrd="0" presId="urn:microsoft.com/office/officeart/2009/3/layout/HorizontalOrganizationChart"/>
    <dgm:cxn modelId="{C4FFEE8E-9B96-4545-8427-1992EECF5F18}" type="presParOf" srcId="{1214073D-51E8-4872-98EF-0E52E3E4FFD8}" destId="{BD348309-694A-4859-B84B-68BE5BE755B8}" srcOrd="0" destOrd="0" presId="urn:microsoft.com/office/officeart/2009/3/layout/HorizontalOrganizationChart"/>
    <dgm:cxn modelId="{F2C51381-9912-4647-9A61-7104D7657043}" type="presParOf" srcId="{BD348309-694A-4859-B84B-68BE5BE755B8}" destId="{9FCBE9DD-F2C4-4FA0-BE74-3D0AA3AAFB61}" srcOrd="0" destOrd="0" presId="urn:microsoft.com/office/officeart/2009/3/layout/HorizontalOrganizationChart"/>
    <dgm:cxn modelId="{7EE4338D-11DC-449F-B498-9BD4D7D91DA2}" type="presParOf" srcId="{BD348309-694A-4859-B84B-68BE5BE755B8}" destId="{D9E66136-B3E9-4604-BF4F-5B3710908E3C}" srcOrd="1" destOrd="0" presId="urn:microsoft.com/office/officeart/2009/3/layout/HorizontalOrganizationChart"/>
    <dgm:cxn modelId="{679FAAC3-23C0-4DFD-8B4A-7FD3B3B97435}" type="presParOf" srcId="{1214073D-51E8-4872-98EF-0E52E3E4FFD8}" destId="{8BAD16D9-B39D-4D6B-92A3-23EE5D9DEC97}" srcOrd="1" destOrd="0" presId="urn:microsoft.com/office/officeart/2009/3/layout/HorizontalOrganizationChart"/>
    <dgm:cxn modelId="{15B11B3B-38CA-4318-9DE1-E3BFBABA1A07}" type="presParOf" srcId="{8BAD16D9-B39D-4D6B-92A3-23EE5D9DEC97}" destId="{D086A38C-24BF-44FE-BF52-5B81E3E34B3E}" srcOrd="0" destOrd="0" presId="urn:microsoft.com/office/officeart/2009/3/layout/HorizontalOrganizationChart"/>
    <dgm:cxn modelId="{29C31953-4920-4C3D-8D7F-338C0D0E40BB}" type="presParOf" srcId="{8BAD16D9-B39D-4D6B-92A3-23EE5D9DEC97}" destId="{8E07205D-6502-40E5-9A2D-720CC649E1AF}" srcOrd="1" destOrd="0" presId="urn:microsoft.com/office/officeart/2009/3/layout/HorizontalOrganizationChart"/>
    <dgm:cxn modelId="{3A864678-1D39-47ED-8446-47932E479EF5}" type="presParOf" srcId="{8E07205D-6502-40E5-9A2D-720CC649E1AF}" destId="{C62473A6-8931-4EEF-8A4D-4A7788E33F00}" srcOrd="0" destOrd="0" presId="urn:microsoft.com/office/officeart/2009/3/layout/HorizontalOrganizationChart"/>
    <dgm:cxn modelId="{ABFF4FC2-82BB-4742-A991-B2036980BA43}" type="presParOf" srcId="{C62473A6-8931-4EEF-8A4D-4A7788E33F00}" destId="{1930CB76-3C0E-4C16-A2A1-62E428BCAE4E}" srcOrd="0" destOrd="0" presId="urn:microsoft.com/office/officeart/2009/3/layout/HorizontalOrganizationChart"/>
    <dgm:cxn modelId="{0BC240F5-9829-49A1-8B44-389FA19898AF}" type="presParOf" srcId="{C62473A6-8931-4EEF-8A4D-4A7788E33F00}" destId="{7BCD2F6E-C51B-45E8-9386-678140496F7F}" srcOrd="1" destOrd="0" presId="urn:microsoft.com/office/officeart/2009/3/layout/HorizontalOrganizationChart"/>
    <dgm:cxn modelId="{AB774070-C363-4A9E-9A94-4EAB011AEF0D}" type="presParOf" srcId="{8E07205D-6502-40E5-9A2D-720CC649E1AF}" destId="{8AA6B533-9802-4870-9450-B376EBEA4EBB}" srcOrd="1" destOrd="0" presId="urn:microsoft.com/office/officeart/2009/3/layout/HorizontalOrganizationChart"/>
    <dgm:cxn modelId="{D8B5F583-3148-4630-903F-64732E2EE426}" type="presParOf" srcId="{8E07205D-6502-40E5-9A2D-720CC649E1AF}" destId="{E8107A48-8F51-4300-B8B4-F062BA0B03F5}" srcOrd="2" destOrd="0" presId="urn:microsoft.com/office/officeart/2009/3/layout/HorizontalOrganizationChart"/>
    <dgm:cxn modelId="{3F434336-16DD-4C29-A71E-80569D8B09CA}" type="presParOf" srcId="{1214073D-51E8-4872-98EF-0E52E3E4FFD8}" destId="{DD944BFE-AF4D-482E-A095-B978BFAB8629}" srcOrd="2" destOrd="0" presId="urn:microsoft.com/office/officeart/2009/3/layout/HorizontalOrganizationChart"/>
    <dgm:cxn modelId="{6557A644-81E0-4B09-8867-E209B1D6300C}" type="presParOf" srcId="{B7661DC3-63E1-4450-B09A-BFFF58448268}" destId="{DCA44389-98A6-4642-815B-15C45416B211}"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975488-7919-40CD-92D5-E9A7EA6799EA}" type="doc">
      <dgm:prSet loTypeId="urn:microsoft.com/office/officeart/2009/3/layout/HorizontalOrganizationChart" loCatId="hierarchy" qsTypeId="urn:microsoft.com/office/officeart/2005/8/quickstyle/simple4" qsCatId="simple" csTypeId="urn:microsoft.com/office/officeart/2005/8/colors/accent1_2" csCatId="accent1" phldr="1"/>
      <dgm:spPr/>
      <dgm:t>
        <a:bodyPr/>
        <a:lstStyle/>
        <a:p>
          <a:endParaRPr lang="zh-CN" altLang="en-US"/>
        </a:p>
      </dgm:t>
    </dgm:pt>
    <dgm:pt modelId="{10E3D180-1F15-47A1-8154-A5CBEA39D221}">
      <dgm:prSet phldrT="[文本]" custT="1"/>
      <dgm:spPr/>
      <dgm:t>
        <a:bodyPr/>
        <a:lstStyle/>
        <a:p>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准备</a:t>
          </a:r>
          <a:endParaRPr lang="zh-CN" altLang="en-US" sz="1400" dirty="0">
            <a:latin typeface="微软雅黑 Light" panose="020B0502040204020203" pitchFamily="34" charset="-122"/>
            <a:ea typeface="微软雅黑 Light" panose="020B0502040204020203" pitchFamily="34" charset="-122"/>
          </a:endParaRPr>
        </a:p>
      </dgm:t>
    </dgm:pt>
    <dgm:pt modelId="{EB9470DD-A9E9-4077-BAAF-7F38BB576651}" cxnId="{61D05BE0-D744-41FB-B794-777CE376E62D}"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42538608-9025-44F9-BC6A-5926C79DABBA}" cxnId="{61D05BE0-D744-41FB-B794-777CE376E62D}"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7ED2D353-7F71-44BB-8FDD-0F0A479574DB}">
      <dgm:prSet phldrT="[文本]" custT="1"/>
      <dgm:spPr/>
      <dgm:t>
        <a:bodyPr/>
        <a:lstStyle/>
        <a:p>
          <a:pPr>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实施</a:t>
          </a:r>
          <a:endParaRPr lang="zh-CN" altLang="en-US" sz="1400" dirty="0">
            <a:latin typeface="微软雅黑 Light" panose="020B0502040204020203" pitchFamily="34" charset="-122"/>
            <a:ea typeface="微软雅黑 Light" panose="020B0502040204020203" pitchFamily="34" charset="-122"/>
          </a:endParaRPr>
        </a:p>
      </dgm:t>
    </dgm:pt>
    <dgm:pt modelId="{A8115AB8-B693-4E6E-8B5A-597831C1312E}" cxnId="{57E4907A-02FF-4E52-B1F8-5C2D0FFF8BAA}"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97897F0-CBDD-4B81-9883-672514BB7727}" cxnId="{57E4907A-02FF-4E52-B1F8-5C2D0FFF8BAA}"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AB5BF525-21EF-4397-9D25-7DE9D99E70A0}">
      <dgm:prSet phldrT="[文本]" custT="1"/>
      <dgm:spPr/>
      <dgm:t>
        <a:bodyPr/>
        <a:lstStyle/>
        <a:p>
          <a:pPr>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判定</a:t>
          </a:r>
          <a:endParaRPr lang="zh-CN" altLang="en-US" sz="1400" dirty="0">
            <a:latin typeface="微软雅黑 Light" panose="020B0502040204020203" pitchFamily="34" charset="-122"/>
            <a:ea typeface="微软雅黑 Light" panose="020B0502040204020203" pitchFamily="34" charset="-122"/>
          </a:endParaRPr>
        </a:p>
      </dgm:t>
    </dgm:pt>
    <dgm:pt modelId="{1611CF8B-29AB-41AF-A0C3-C6C6A03BEC2B}" cxnId="{4CFFFAA5-EAA2-4BC3-9EEF-FE487546BB99}"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7242C2A-D166-417A-B1DD-2B0103ABC8D3}" cxnId="{4CFFFAA5-EAA2-4BC3-9EEF-FE487546BB99}"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DF4E7236-CD4D-49B7-8A38-FFEA42E9D28D}">
      <dgm:prSet phldrT="[文本]" custT="1"/>
      <dgm:spPr/>
      <dgm:t>
        <a:bodyPr/>
        <a:lstStyle/>
        <a:p>
          <a:pPr>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异常</a:t>
          </a:r>
          <a:endParaRPr lang="zh-CN" altLang="en-US" sz="1400" dirty="0">
            <a:latin typeface="微软雅黑 Light" panose="020B0502040204020203" pitchFamily="34" charset="-122"/>
            <a:ea typeface="微软雅黑 Light" panose="020B0502040204020203" pitchFamily="34" charset="-122"/>
          </a:endParaRPr>
        </a:p>
      </dgm:t>
    </dgm:pt>
    <dgm:pt modelId="{7458C0E3-80E9-456F-BE45-71CFC601E2A1}" cxnId="{C1ED552C-5ADD-49E5-95A1-F4B28C1D6895}"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4D01D0C-C429-41F3-9E5A-9E3E554B8A5E}" cxnId="{C1ED552C-5ADD-49E5-95A1-F4B28C1D6895}"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ACA03E32-0EA7-4F7B-BB6D-4EFB88C1C82E}">
      <dgm:prSet phldrT="[文本]" custT="1"/>
      <dgm:spPr/>
      <dgm:t>
        <a:bodyPr/>
        <a:lstStyle/>
        <a:p>
          <a:pPr>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归档</a:t>
          </a:r>
          <a:endParaRPr lang="zh-CN" altLang="en-US" sz="1400" dirty="0">
            <a:latin typeface="微软雅黑 Light" panose="020B0502040204020203" pitchFamily="34" charset="-122"/>
            <a:ea typeface="微软雅黑 Light" panose="020B0502040204020203" pitchFamily="34" charset="-122"/>
          </a:endParaRPr>
        </a:p>
      </dgm:t>
    </dgm:pt>
    <dgm:pt modelId="{42AFF426-BB85-4F0A-9E5C-520A81D0169D}" cxnId="{36BD7AD3-2987-42C1-AB58-4E006211803C}"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A45EF56-432C-421E-93BF-23CDBCDA03A7}" cxnId="{36BD7AD3-2987-42C1-AB58-4E006211803C}"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4D1D847D-05C5-4A33-8FA8-0E53C4AB4485}">
      <dgm:prSet phldrT="[文本]" custT="1"/>
      <dgm:spPr/>
      <dgm:t>
        <a:bodyPr/>
        <a:lstStyle/>
        <a:p>
          <a:r>
            <a:rPr lang="zh-CN" altLang="en-US" sz="1400" dirty="0">
              <a:latin typeface="微软雅黑 Light" panose="020B0502040204020203" pitchFamily="34" charset="-122"/>
              <a:ea typeface="微软雅黑 Light" panose="020B0502040204020203" pitchFamily="34" charset="-122"/>
            </a:rPr>
            <a:t>工人</a:t>
          </a:r>
        </a:p>
      </dgm:t>
    </dgm:pt>
    <dgm:pt modelId="{1FF9A45F-4256-4C45-86AA-75B30B38AB45}" cxnId="{C7C77695-0299-42E9-938E-77423A59A6D8}"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174D27A7-D329-49CF-8F64-F72EFED053CC}" cxnId="{C7C77695-0299-42E9-938E-77423A59A6D8}"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61F80931-418C-4DBA-B372-F4C1BBB320CC}">
      <dgm:prSet phldrT="[文本]" custT="1"/>
      <dgm:spPr/>
      <dgm:t>
        <a:bodyPr/>
        <a:lstStyle/>
        <a:p>
          <a:r>
            <a:rPr lang="zh-CN" altLang="en-US" sz="1400" dirty="0">
              <a:latin typeface="微软雅黑 Light" panose="020B0502040204020203" pitchFamily="34" charset="-122"/>
              <a:ea typeface="微软雅黑 Light" panose="020B0502040204020203" pitchFamily="34" charset="-122"/>
            </a:rPr>
            <a:t>设备</a:t>
          </a:r>
        </a:p>
      </dgm:t>
    </dgm:pt>
    <dgm:pt modelId="{FC2DACAE-54F2-4C05-96E3-A67E5236CCC1}" cxnId="{868FFEC9-BF17-487D-B018-81E1B2261889}"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7990812-CC57-4D9B-9DE4-BF85C18BDE34}" cxnId="{868FFEC9-BF17-487D-B018-81E1B2261889}"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521D6035-AB12-4EA6-B182-6CD0A19B5104}">
      <dgm:prSet phldrT="[文本]" custT="1"/>
      <dgm:spPr/>
      <dgm:t>
        <a:bodyPr/>
        <a:lstStyle/>
        <a:p>
          <a:r>
            <a:rPr lang="zh-CN" altLang="en-US" sz="1400" dirty="0">
              <a:latin typeface="微软雅黑 Light" panose="020B0502040204020203" pitchFamily="34" charset="-122"/>
              <a:ea typeface="微软雅黑 Light" panose="020B0502040204020203" pitchFamily="34" charset="-122"/>
            </a:rPr>
            <a:t>标准</a:t>
          </a:r>
        </a:p>
      </dgm:t>
    </dgm:pt>
    <dgm:pt modelId="{67B95103-1D1A-488E-9C0A-28DA07B659F1}" cxnId="{847B4E47-ED27-4066-B4BE-5983803F74BD}"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7B8ADB1-A04D-4783-80DD-589957CAECEF}" cxnId="{847B4E47-ED27-4066-B4BE-5983803F74BD}"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9869027-5FDF-4162-9DD2-1E0E8892B502}">
      <dgm:prSet phldrT="[文本]" custT="1"/>
      <dgm:spPr/>
      <dgm:t>
        <a:bodyPr/>
        <a:lstStyle/>
        <a:p>
          <a:pPr>
            <a:buNone/>
          </a:pPr>
          <a:r>
            <a:rPr lang="zh-CN" altLang="en-US" sz="1400" dirty="0">
              <a:latin typeface="微软雅黑 Light" panose="020B0502040204020203" pitchFamily="34" charset="-122"/>
              <a:ea typeface="微软雅黑 Light" panose="020B0502040204020203" pitchFamily="34" charset="-122"/>
            </a:rPr>
            <a:t>环节</a:t>
          </a:r>
        </a:p>
      </dgm:t>
    </dgm:pt>
    <dgm:pt modelId="{33EB2541-A771-4576-B783-C2C217FA8A61}" cxnId="{F7994469-966A-4C3C-A406-F72AF1FEE631}"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67779FFA-921A-48F5-86B2-1E64A6BCF757}" cxnId="{F7994469-966A-4C3C-A406-F72AF1FEE631}"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EF19BE4-9EF1-4F20-ABAA-9A38FA66163E}">
      <dgm:prSet phldrT="[文本]" custT="1"/>
      <dgm:spPr/>
      <dgm:t>
        <a:bodyPr/>
        <a:lstStyle/>
        <a:p>
          <a:pPr algn="l"/>
          <a:r>
            <a:rPr lang="zh-CN" altLang="en-US" sz="1400" dirty="0">
              <a:latin typeface="微软雅黑 Light" panose="020B0502040204020203" pitchFamily="34" charset="-122"/>
              <a:ea typeface="微软雅黑 Light" panose="020B0502040204020203" pitchFamily="34" charset="-122"/>
            </a:rPr>
            <a:t>培训系统、员工日考核系统、管理人员考核系统</a:t>
          </a:r>
        </a:p>
      </dgm:t>
    </dgm:pt>
    <dgm:pt modelId="{0E0254EA-2B80-4511-B7D6-DE14376C7721}" cxnId="{18C06EC3-073E-491F-8CB1-50DCA03E3E03}"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B79F1CD-D357-4BC7-8B42-3610D98F2355}" cxnId="{18C06EC3-073E-491F-8CB1-50DCA03E3E03}"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C0F249A2-945F-44A9-B01F-5185BBFD6C2A}">
      <dgm:prSet phldrT="[文本]" custT="1"/>
      <dgm:spPr/>
      <dgm:t>
        <a:bodyPr/>
        <a:lstStyle/>
        <a:p>
          <a:pPr algn="l"/>
          <a:r>
            <a:rPr lang="zh-CN" altLang="en-US" sz="1400" dirty="0">
              <a:latin typeface="微软雅黑 Light" panose="020B0502040204020203" pitchFamily="34" charset="-122"/>
              <a:ea typeface="微软雅黑 Light" panose="020B0502040204020203" pitchFamily="34" charset="-122"/>
            </a:rPr>
            <a:t>校准</a:t>
          </a:r>
          <a:r>
            <a:rPr lang="en-US" altLang="zh-CN" sz="1400" dirty="0">
              <a:latin typeface="微软雅黑 Light" panose="020B0502040204020203" pitchFamily="34" charset="-122"/>
              <a:ea typeface="微软雅黑 Light" panose="020B0502040204020203" pitchFamily="34" charset="-122"/>
            </a:rPr>
            <a:t>/</a:t>
          </a:r>
          <a:r>
            <a:rPr lang="zh-CN" altLang="en-US" sz="1400" dirty="0">
              <a:latin typeface="微软雅黑 Light" panose="020B0502040204020203" pitchFamily="34" charset="-122"/>
              <a:ea typeface="微软雅黑 Light" panose="020B0502040204020203" pitchFamily="34" charset="-122"/>
            </a:rPr>
            <a:t>鉴定、验收、保养、自校比对</a:t>
          </a:r>
        </a:p>
      </dgm:t>
    </dgm:pt>
    <dgm:pt modelId="{C3108549-68E7-418E-864E-5AA78213BCE3}" cxnId="{B719AB22-CCF5-4DFB-8101-207DD85414C0}"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F0E5C20A-88E5-40CA-A41C-0A0F0CC0C4C3}" cxnId="{B719AB22-CCF5-4DFB-8101-207DD85414C0}"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52B8C6DA-611A-4762-A190-E59616712530}">
      <dgm:prSet phldrT="[文本]" custT="1"/>
      <dgm:spPr/>
      <dgm:t>
        <a:bodyPr/>
        <a:lstStyle/>
        <a:p>
          <a:pPr algn="l"/>
          <a:r>
            <a:rPr lang="zh-CN" altLang="en-US" sz="1400" dirty="0">
              <a:latin typeface="微软雅黑 Light" panose="020B0502040204020203" pitchFamily="34" charset="-122"/>
              <a:ea typeface="微软雅黑 Light" panose="020B0502040204020203" pitchFamily="34" charset="-122"/>
            </a:rPr>
            <a:t>检验标准、检验指标、作业指导书</a:t>
          </a:r>
        </a:p>
      </dgm:t>
    </dgm:pt>
    <dgm:pt modelId="{72021624-02B5-4645-98D4-716732A67714}" cxnId="{4C2F69ED-2A9E-4F68-9A1C-42CA83FA673B}"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9EF5833-44C4-42A3-803E-E12629BCE2F9}" cxnId="{4C2F69ED-2A9E-4F68-9A1C-42CA83FA673B}"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4BCF5A2-80E7-466C-94D5-075AE7EB9BB4}">
      <dgm:prSet phldrT="[文本]" custT="1"/>
      <dgm:spPr/>
      <dgm:t>
        <a:bodyPr/>
        <a:lstStyle/>
        <a:p>
          <a:pPr algn="l">
            <a:buFont typeface="Arial" panose="020B0604020202020204" pitchFamily="34" charset="0"/>
            <a:buChar char="•"/>
          </a:pPr>
          <a:r>
            <a:rPr lang="en-US" altLang="zh-CN" sz="1400" b="0" u="none" dirty="0">
              <a:latin typeface="微软雅黑 Light" panose="020B0502040204020203" pitchFamily="34" charset="-122"/>
              <a:ea typeface="微软雅黑 Light" panose="020B0502040204020203" pitchFamily="34" charset="-122"/>
              <a:cs typeface="微软雅黑" panose="020B0503020204020204" pitchFamily="34" charset="-122"/>
            </a:rPr>
            <a:t>5S</a:t>
          </a: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、标准化实验室要求</a:t>
          </a:r>
          <a:endParaRPr lang="zh-CN" altLang="en-US" sz="1400" dirty="0">
            <a:latin typeface="微软雅黑 Light" panose="020B0502040204020203" pitchFamily="34" charset="-122"/>
            <a:ea typeface="微软雅黑 Light" panose="020B0502040204020203" pitchFamily="34" charset="-122"/>
          </a:endParaRPr>
        </a:p>
      </dgm:t>
    </dgm:pt>
    <dgm:pt modelId="{376A091F-BD5A-45E9-B7C2-E77555025586}" cxnId="{FFBFE7D0-F7D8-4853-B04A-A4C3C670AE31}"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3C6797E-9FC6-4739-9E1B-4C3A04BBBDD1}" cxnId="{FFBFE7D0-F7D8-4853-B04A-A4C3C670AE31}"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1619348-80B0-4450-9547-B0CF0A342F75}">
      <dgm:prSet phldrT="[文本]" custT="1"/>
      <dgm:spPr/>
      <dgm:t>
        <a:bodyPr/>
        <a:lstStyle/>
        <a:p>
          <a:pPr>
            <a:buNone/>
          </a:pPr>
          <a:r>
            <a:rPr lang="zh-CN" altLang="en-US" sz="1400" dirty="0">
              <a:latin typeface="微软雅黑 Light" panose="020B0502040204020203" pitchFamily="34" charset="-122"/>
              <a:ea typeface="微软雅黑 Light" panose="020B0502040204020203" pitchFamily="34" charset="-122"/>
            </a:rPr>
            <a:t>明确标准</a:t>
          </a:r>
        </a:p>
      </dgm:t>
    </dgm:pt>
    <dgm:pt modelId="{D28BD674-C48B-4DB2-99AF-20F8C89AAAAF}" cxnId="{BCF5A0BA-C1A9-481D-B854-69F12606C8DA}"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4BA8472E-97CC-46A8-8042-E0DD549264AB}" cxnId="{BCF5A0BA-C1A9-481D-B854-69F12606C8DA}"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FE25931B-FA1B-4911-B231-51590D35E38E}">
      <dgm:prSet phldrT="[文本]" custT="1"/>
      <dgm:spPr/>
      <dgm:t>
        <a:bodyPr/>
        <a:lstStyle/>
        <a:p>
          <a:pPr>
            <a:buNone/>
          </a:pPr>
          <a:r>
            <a:rPr lang="zh-CN" altLang="en-US" sz="1400" dirty="0">
              <a:latin typeface="微软雅黑 Light" panose="020B0502040204020203" pitchFamily="34" charset="-122"/>
              <a:ea typeface="微软雅黑 Light" panose="020B0502040204020203" pitchFamily="34" charset="-122"/>
            </a:rPr>
            <a:t>校验执行</a:t>
          </a:r>
        </a:p>
      </dgm:t>
    </dgm:pt>
    <dgm:pt modelId="{FBDC3DC1-C745-44DB-BD55-54078476BA6E}" cxnId="{975371EF-51D0-42B7-B842-5415E20A6C1F}"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7A45B0A8-4F6F-413F-BBCD-92ADCB351880}" cxnId="{975371EF-51D0-42B7-B842-5415E20A6C1F}"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75D11CE2-E442-4DED-9EB7-4DF017D225F0}">
      <dgm:prSet phldrT="[文本]" custT="1"/>
      <dgm:spPr/>
      <dgm:t>
        <a:bodyPr/>
        <a:lstStyle/>
        <a:p>
          <a:pPr algn="l">
            <a:buFont typeface="Arial" panose="020B0604020202020204" pitchFamily="34" charset="0"/>
            <a:buChar char="•"/>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目视化管理</a:t>
          </a:r>
          <a:endParaRPr lang="zh-CN" altLang="en-US" sz="1400" dirty="0">
            <a:latin typeface="微软雅黑 Light" panose="020B0502040204020203" pitchFamily="34" charset="-122"/>
            <a:ea typeface="微软雅黑 Light" panose="020B0502040204020203" pitchFamily="34" charset="-122"/>
          </a:endParaRPr>
        </a:p>
      </dgm:t>
    </dgm:pt>
    <dgm:pt modelId="{0A93CC29-F8B0-402B-95E7-FC1CB521A751}" cxnId="{106E0ED4-38EA-4587-910E-50ACDDDA140E}"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632DB72-8C5B-401B-8CF1-47D2A9569D59}" cxnId="{106E0ED4-38EA-4587-910E-50ACDDDA140E}"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914B8490-3BD7-4098-AFED-19BA6F5302D0}">
      <dgm:prSet phldrT="[文本]" custT="1"/>
      <dgm:spPr/>
      <dgm:t>
        <a:bodyPr/>
        <a:lstStyle/>
        <a:p>
          <a:pPr algn="l">
            <a:buFont typeface="Arial" panose="020B0604020202020204" pitchFamily="34" charset="0"/>
            <a:buChar char="•"/>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分层审核</a:t>
          </a:r>
          <a:endParaRPr lang="zh-CN" altLang="en-US" sz="1400" dirty="0">
            <a:latin typeface="微软雅黑 Light" panose="020B0502040204020203" pitchFamily="34" charset="-122"/>
            <a:ea typeface="微软雅黑 Light" panose="020B0502040204020203" pitchFamily="34" charset="-122"/>
          </a:endParaRPr>
        </a:p>
      </dgm:t>
    </dgm:pt>
    <dgm:pt modelId="{35DDE41B-C0B5-4989-A032-5C0F6E24CD9C}" cxnId="{B59AA6F5-2CEB-4C9F-9817-82F0E280838D}"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B2E156A6-DD9A-4F58-9B71-BF19D6A73190}" cxnId="{B59AA6F5-2CEB-4C9F-9817-82F0E280838D}"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D29B170D-7104-4230-BCC3-857188E675CF}">
      <dgm:prSet phldrT="[文本]" custT="1"/>
      <dgm:spPr/>
      <dgm:t>
        <a:bodyPr/>
        <a:lstStyle/>
        <a:p>
          <a:pPr>
            <a:buNone/>
          </a:pPr>
          <a:r>
            <a:rPr lang="zh-CN" altLang="en-US" sz="1400" dirty="0">
              <a:latin typeface="微软雅黑 Light" panose="020B0502040204020203" pitchFamily="34" charset="-122"/>
              <a:ea typeface="微软雅黑 Light" panose="020B0502040204020203" pitchFamily="34" charset="-122"/>
            </a:rPr>
            <a:t>核对</a:t>
          </a:r>
        </a:p>
      </dgm:t>
    </dgm:pt>
    <dgm:pt modelId="{AEF6822A-8BF2-439E-A21A-2AC46CAD8FFA}" cxnId="{823D1079-485F-4F41-AB64-389A81990CA3}"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CC94E26-4570-493A-A6E3-3D509A90F7EB}" cxnId="{823D1079-485F-4F41-AB64-389A81990CA3}"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A3790C39-6160-481C-BF0B-ACBE1287E276}">
      <dgm:prSet phldrT="[文本]" custT="1"/>
      <dgm:spPr/>
      <dgm:t>
        <a:bodyPr/>
        <a:lstStyle/>
        <a:p>
          <a:pPr>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汇报</a:t>
          </a:r>
          <a:endParaRPr lang="zh-CN" altLang="en-US" sz="1400" dirty="0">
            <a:latin typeface="微软雅黑 Light" panose="020B0502040204020203" pitchFamily="34" charset="-122"/>
            <a:ea typeface="微软雅黑 Light" panose="020B0502040204020203" pitchFamily="34" charset="-122"/>
          </a:endParaRPr>
        </a:p>
      </dgm:t>
    </dgm:pt>
    <dgm:pt modelId="{006E61D8-988D-4E23-8F50-E8CCD1777A75}" cxnId="{00DF59E9-8530-4BEC-8CD1-2FF82481DC6E}"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28FE4533-242C-48F8-8C87-C9BD319A7EDF}" cxnId="{00DF59E9-8530-4BEC-8CD1-2FF82481DC6E}"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BC836355-8A7E-4D78-ACE2-D2162CA20440}">
      <dgm:prSet phldrT="[文本]" custT="1"/>
      <dgm:spPr/>
      <dgm:t>
        <a:bodyPr/>
        <a:lstStyle/>
        <a:p>
          <a:pPr>
            <a:buNone/>
          </a:pPr>
          <a:r>
            <a:rPr lang="zh-CN" altLang="en-US" sz="1400" dirty="0">
              <a:latin typeface="微软雅黑 Light" panose="020B0502040204020203" pitchFamily="34" charset="-122"/>
              <a:ea typeface="微软雅黑 Light" panose="020B0502040204020203" pitchFamily="34" charset="-122"/>
            </a:rPr>
            <a:t>记录</a:t>
          </a:r>
        </a:p>
      </dgm:t>
    </dgm:pt>
    <dgm:pt modelId="{93291239-F65C-454C-B784-8B2F2CB714B9}" cxnId="{4D2058C8-A51A-47CA-B985-E016CC2277ED}"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05064EA-107B-406D-A6A5-ED049DC34F6A}" cxnId="{4D2058C8-A51A-47CA-B985-E016CC2277ED}"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542C16B5-7F35-4495-9641-11BE35C59051}">
      <dgm:prSet phldrT="[文本]" custT="1"/>
      <dgm:spPr/>
      <dgm:t>
        <a:bodyPr/>
        <a:lstStyle/>
        <a:p>
          <a:pPr>
            <a:buFont typeface="Arial" panose="020B0604020202020204" pitchFamily="34" charset="0"/>
            <a:buNone/>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不合格管理</a:t>
          </a:r>
          <a:endParaRPr lang="zh-CN" altLang="en-US" sz="1400" dirty="0">
            <a:latin typeface="微软雅黑 Light" panose="020B0502040204020203" pitchFamily="34" charset="-122"/>
            <a:ea typeface="微软雅黑 Light" panose="020B0502040204020203" pitchFamily="34" charset="-122"/>
          </a:endParaRPr>
        </a:p>
      </dgm:t>
    </dgm:pt>
    <dgm:pt modelId="{93432AA3-27BE-4919-B32D-9ACBACCA20CB}" cxnId="{6DED521F-B267-44B6-9E42-42247F85F6C7}"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DFCF79D7-5143-4740-852E-A1DBE39BFD3B}" cxnId="{6DED521F-B267-44B6-9E42-42247F85F6C7}"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DF2C97D5-94FF-46A5-9A0B-9092D9EFA688}">
      <dgm:prSet phldrT="[文本]" custT="1"/>
      <dgm:spPr/>
      <dgm:t>
        <a:bodyPr/>
        <a:lstStyle/>
        <a:p>
          <a:pPr algn="l">
            <a:buFont typeface="Arial" panose="020B0604020202020204" pitchFamily="34" charset="0"/>
            <a:buChar char="•"/>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汇报制度的执行</a:t>
          </a:r>
          <a:endParaRPr lang="zh-CN" altLang="en-US" sz="1400" dirty="0">
            <a:latin typeface="微软雅黑 Light" panose="020B0502040204020203" pitchFamily="34" charset="-122"/>
            <a:ea typeface="微软雅黑 Light" panose="020B0502040204020203" pitchFamily="34" charset="-122"/>
          </a:endParaRPr>
        </a:p>
      </dgm:t>
    </dgm:pt>
    <dgm:pt modelId="{C1E63DF5-68F2-4E9D-AE3C-C9BB0C15CCB2}" cxnId="{BDAB886B-E296-4BD0-A835-C74D94F5BAD0}"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0B1EB39D-9451-4860-A377-1C12EA5CB879}" cxnId="{BDAB886B-E296-4BD0-A835-C74D94F5BAD0}"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7030FEA4-1D41-4D10-BAD5-0EB2E7DDE094}">
      <dgm:prSet phldrT="[文本]" custT="1"/>
      <dgm:spPr/>
      <dgm:t>
        <a:bodyPr/>
        <a:lstStyle/>
        <a:p>
          <a:pPr algn="l">
            <a:buFont typeface="Arial" panose="020B0604020202020204" pitchFamily="34" charset="0"/>
            <a:buChar char="•"/>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不合格品处理、整改</a:t>
          </a:r>
          <a:endParaRPr lang="zh-CN" altLang="en-US" sz="1400" dirty="0">
            <a:latin typeface="微软雅黑 Light" panose="020B0502040204020203" pitchFamily="34" charset="-122"/>
            <a:ea typeface="微软雅黑 Light" panose="020B0502040204020203" pitchFamily="34" charset="-122"/>
          </a:endParaRPr>
        </a:p>
      </dgm:t>
    </dgm:pt>
    <dgm:pt modelId="{10AE359C-02A4-4AFE-AA73-3C927575168D}" cxnId="{3626D290-E707-4C3A-A069-CB4492CD3204}"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91602BBC-A530-4410-93DF-131CDC2C077E}" cxnId="{3626D290-E707-4C3A-A069-CB4492CD3204}"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AF713107-EB79-4BF5-94FA-2E585F1683AC}">
      <dgm:prSet phldrT="[文本]" custT="1"/>
      <dgm:spPr/>
      <dgm:t>
        <a:bodyPr/>
        <a:lstStyle/>
        <a:p>
          <a:pPr algn="l">
            <a:buFont typeface="Arial" panose="020B0604020202020204" pitchFamily="34" charset="0"/>
            <a:buChar char="•"/>
          </a:pPr>
          <a:r>
            <a:rPr lang="zh-CN" altLang="en-US" sz="1400" b="0" u="none" dirty="0">
              <a:latin typeface="微软雅黑 Light" panose="020B0502040204020203" pitchFamily="34" charset="-122"/>
              <a:ea typeface="微软雅黑 Light" panose="020B0502040204020203" pitchFamily="34" charset="-122"/>
              <a:cs typeface="微软雅黑" panose="020B0503020204020204" pitchFamily="34" charset="-122"/>
            </a:rPr>
            <a:t>记录有效的管理</a:t>
          </a:r>
          <a:endParaRPr lang="zh-CN" altLang="en-US" sz="1400" dirty="0">
            <a:latin typeface="微软雅黑 Light" panose="020B0502040204020203" pitchFamily="34" charset="-122"/>
            <a:ea typeface="微软雅黑 Light" panose="020B0502040204020203" pitchFamily="34" charset="-122"/>
          </a:endParaRPr>
        </a:p>
      </dgm:t>
    </dgm:pt>
    <dgm:pt modelId="{5F6913C1-6E0D-4F11-BA78-0DA90D8A485F}" cxnId="{BFEC4E80-BBFF-4283-BADD-DE526DD7E61E}" type="par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CDA11EBE-47D6-45DF-96FC-DF31EC6740FA}" cxnId="{BFEC4E80-BBFF-4283-BADD-DE526DD7E61E}" type="sibTrans">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EF5A0FE-F2EC-4069-9E72-9462E8ED928D}" type="pres">
      <dgm:prSet presAssocID="{E9975488-7919-40CD-92D5-E9A7EA6799EA}" presName="hierChild1" presStyleCnt="0">
        <dgm:presLayoutVars>
          <dgm:orgChart val="1"/>
          <dgm:chPref val="1"/>
          <dgm:dir/>
          <dgm:animOne val="branch"/>
          <dgm:animLvl val="lvl"/>
          <dgm:resizeHandles/>
        </dgm:presLayoutVars>
      </dgm:prSet>
      <dgm:spPr/>
      <dgm:t>
        <a:bodyPr/>
        <a:lstStyle/>
        <a:p>
          <a:endParaRPr lang="zh-CN" altLang="en-US"/>
        </a:p>
      </dgm:t>
    </dgm:pt>
    <dgm:pt modelId="{0E02E402-0F36-494E-B23D-E5284F393640}" type="pres">
      <dgm:prSet presAssocID="{10E3D180-1F15-47A1-8154-A5CBEA39D221}" presName="hierRoot1" presStyleCnt="0">
        <dgm:presLayoutVars>
          <dgm:hierBranch val="init"/>
        </dgm:presLayoutVars>
      </dgm:prSet>
      <dgm:spPr/>
    </dgm:pt>
    <dgm:pt modelId="{5AB0E8DC-56E0-422F-AA50-3BCA401B7E56}" type="pres">
      <dgm:prSet presAssocID="{10E3D180-1F15-47A1-8154-A5CBEA39D221}" presName="rootComposite1" presStyleCnt="0"/>
      <dgm:spPr/>
    </dgm:pt>
    <dgm:pt modelId="{AC7953E3-0BFB-4332-BB5C-6FDC6F4A0E64}" type="pres">
      <dgm:prSet presAssocID="{10E3D180-1F15-47A1-8154-A5CBEA39D221}" presName="rootText1" presStyleLbl="node0" presStyleIdx="0" presStyleCnt="5">
        <dgm:presLayoutVars>
          <dgm:chPref val="3"/>
        </dgm:presLayoutVars>
      </dgm:prSet>
      <dgm:spPr/>
      <dgm:t>
        <a:bodyPr/>
        <a:lstStyle/>
        <a:p>
          <a:endParaRPr lang="zh-CN" altLang="en-US"/>
        </a:p>
      </dgm:t>
    </dgm:pt>
    <dgm:pt modelId="{05728DA8-CE0A-4760-92DC-8D28FF16CEBF}" type="pres">
      <dgm:prSet presAssocID="{10E3D180-1F15-47A1-8154-A5CBEA39D221}" presName="rootConnector1" presStyleLbl="node1" presStyleIdx="0" presStyleCnt="0"/>
      <dgm:spPr/>
      <dgm:t>
        <a:bodyPr/>
        <a:lstStyle/>
        <a:p>
          <a:endParaRPr lang="zh-CN" altLang="en-US"/>
        </a:p>
      </dgm:t>
    </dgm:pt>
    <dgm:pt modelId="{8EB79BB3-8383-40C7-97A4-2B640AD99465}" type="pres">
      <dgm:prSet presAssocID="{10E3D180-1F15-47A1-8154-A5CBEA39D221}" presName="hierChild2" presStyleCnt="0"/>
      <dgm:spPr/>
    </dgm:pt>
    <dgm:pt modelId="{E1BB7FA5-E94F-4397-AC9A-53FF22B9486B}" type="pres">
      <dgm:prSet presAssocID="{1FF9A45F-4256-4C45-86AA-75B30B38AB45}" presName="Name64" presStyleLbl="parChTrans1D2" presStyleIdx="0" presStyleCnt="10"/>
      <dgm:spPr/>
      <dgm:t>
        <a:bodyPr/>
        <a:lstStyle/>
        <a:p>
          <a:endParaRPr lang="zh-CN" altLang="en-US"/>
        </a:p>
      </dgm:t>
    </dgm:pt>
    <dgm:pt modelId="{15925D8A-B20D-44B9-A1B2-EAEE2C70F2D0}" type="pres">
      <dgm:prSet presAssocID="{4D1D847D-05C5-4A33-8FA8-0E53C4AB4485}" presName="hierRoot2" presStyleCnt="0">
        <dgm:presLayoutVars>
          <dgm:hierBranch val="init"/>
        </dgm:presLayoutVars>
      </dgm:prSet>
      <dgm:spPr/>
    </dgm:pt>
    <dgm:pt modelId="{E1F831EE-C438-4563-87EB-4B204B61B8E1}" type="pres">
      <dgm:prSet presAssocID="{4D1D847D-05C5-4A33-8FA8-0E53C4AB4485}" presName="rootComposite" presStyleCnt="0"/>
      <dgm:spPr/>
    </dgm:pt>
    <dgm:pt modelId="{00D5C035-7979-400C-9D4C-FA725AFE1968}" type="pres">
      <dgm:prSet presAssocID="{4D1D847D-05C5-4A33-8FA8-0E53C4AB4485}" presName="rootText" presStyleLbl="node2" presStyleIdx="0" presStyleCnt="10">
        <dgm:presLayoutVars>
          <dgm:chPref val="3"/>
        </dgm:presLayoutVars>
      </dgm:prSet>
      <dgm:spPr/>
      <dgm:t>
        <a:bodyPr/>
        <a:lstStyle/>
        <a:p>
          <a:endParaRPr lang="zh-CN" altLang="en-US"/>
        </a:p>
      </dgm:t>
    </dgm:pt>
    <dgm:pt modelId="{FD1E4749-8E92-4F49-A7A1-CD360CD582DC}" type="pres">
      <dgm:prSet presAssocID="{4D1D847D-05C5-4A33-8FA8-0E53C4AB4485}" presName="rootConnector" presStyleLbl="node2" presStyleIdx="0" presStyleCnt="10"/>
      <dgm:spPr/>
      <dgm:t>
        <a:bodyPr/>
        <a:lstStyle/>
        <a:p>
          <a:endParaRPr lang="zh-CN" altLang="en-US"/>
        </a:p>
      </dgm:t>
    </dgm:pt>
    <dgm:pt modelId="{3CDDDB57-697E-43E1-A0A3-70CA6C300AED}" type="pres">
      <dgm:prSet presAssocID="{4D1D847D-05C5-4A33-8FA8-0E53C4AB4485}" presName="hierChild4" presStyleCnt="0"/>
      <dgm:spPr/>
    </dgm:pt>
    <dgm:pt modelId="{83C609DE-5C7B-424A-BC38-7A42DE8A881C}" type="pres">
      <dgm:prSet presAssocID="{0E0254EA-2B80-4511-B7D6-DE14376C7721}" presName="Name64" presStyleLbl="parChTrans1D3" presStyleIdx="0" presStyleCnt="9"/>
      <dgm:spPr/>
      <dgm:t>
        <a:bodyPr/>
        <a:lstStyle/>
        <a:p>
          <a:endParaRPr lang="zh-CN" altLang="en-US"/>
        </a:p>
      </dgm:t>
    </dgm:pt>
    <dgm:pt modelId="{A0682AEF-71FD-4FEC-97DF-E722F06A5DB9}" type="pres">
      <dgm:prSet presAssocID="{EEF19BE4-9EF1-4F20-ABAA-9A38FA66163E}" presName="hierRoot2" presStyleCnt="0">
        <dgm:presLayoutVars>
          <dgm:hierBranch val="init"/>
        </dgm:presLayoutVars>
      </dgm:prSet>
      <dgm:spPr/>
    </dgm:pt>
    <dgm:pt modelId="{3118BD46-B3CA-48CB-A599-B05922F769DA}" type="pres">
      <dgm:prSet presAssocID="{EEF19BE4-9EF1-4F20-ABAA-9A38FA66163E}" presName="rootComposite" presStyleCnt="0"/>
      <dgm:spPr/>
    </dgm:pt>
    <dgm:pt modelId="{3E526709-047C-40E9-B1C7-5E570C41E6F9}" type="pres">
      <dgm:prSet presAssocID="{EEF19BE4-9EF1-4F20-ABAA-9A38FA66163E}" presName="rootText" presStyleLbl="node3" presStyleIdx="0" presStyleCnt="9" custScaleX="387926">
        <dgm:presLayoutVars>
          <dgm:chPref val="3"/>
        </dgm:presLayoutVars>
      </dgm:prSet>
      <dgm:spPr/>
      <dgm:t>
        <a:bodyPr/>
        <a:lstStyle/>
        <a:p>
          <a:endParaRPr lang="zh-CN" altLang="en-US"/>
        </a:p>
      </dgm:t>
    </dgm:pt>
    <dgm:pt modelId="{9CC43A3B-9CBB-4C43-99D9-9B886FEAA154}" type="pres">
      <dgm:prSet presAssocID="{EEF19BE4-9EF1-4F20-ABAA-9A38FA66163E}" presName="rootConnector" presStyleLbl="node3" presStyleIdx="0" presStyleCnt="9"/>
      <dgm:spPr/>
      <dgm:t>
        <a:bodyPr/>
        <a:lstStyle/>
        <a:p>
          <a:endParaRPr lang="zh-CN" altLang="en-US"/>
        </a:p>
      </dgm:t>
    </dgm:pt>
    <dgm:pt modelId="{B8398109-BDA7-49E8-BCF3-0C99C4C839F9}" type="pres">
      <dgm:prSet presAssocID="{EEF19BE4-9EF1-4F20-ABAA-9A38FA66163E}" presName="hierChild4" presStyleCnt="0"/>
      <dgm:spPr/>
    </dgm:pt>
    <dgm:pt modelId="{62EEEA20-F49A-4B57-A81B-B8EADDDD01AF}" type="pres">
      <dgm:prSet presAssocID="{EEF19BE4-9EF1-4F20-ABAA-9A38FA66163E}" presName="hierChild5" presStyleCnt="0"/>
      <dgm:spPr/>
    </dgm:pt>
    <dgm:pt modelId="{38C9596E-AF5F-42F3-B411-A9672172A74E}" type="pres">
      <dgm:prSet presAssocID="{4D1D847D-05C5-4A33-8FA8-0E53C4AB4485}" presName="hierChild5" presStyleCnt="0"/>
      <dgm:spPr/>
    </dgm:pt>
    <dgm:pt modelId="{3B008B3C-B211-4333-B2BB-FA8BD27B3900}" type="pres">
      <dgm:prSet presAssocID="{FC2DACAE-54F2-4C05-96E3-A67E5236CCC1}" presName="Name64" presStyleLbl="parChTrans1D2" presStyleIdx="1" presStyleCnt="10"/>
      <dgm:spPr/>
      <dgm:t>
        <a:bodyPr/>
        <a:lstStyle/>
        <a:p>
          <a:endParaRPr lang="zh-CN" altLang="en-US"/>
        </a:p>
      </dgm:t>
    </dgm:pt>
    <dgm:pt modelId="{1F1EE8A3-7FE8-47FB-A478-6F05A748B90E}" type="pres">
      <dgm:prSet presAssocID="{61F80931-418C-4DBA-B372-F4C1BBB320CC}" presName="hierRoot2" presStyleCnt="0">
        <dgm:presLayoutVars>
          <dgm:hierBranch val="init"/>
        </dgm:presLayoutVars>
      </dgm:prSet>
      <dgm:spPr/>
    </dgm:pt>
    <dgm:pt modelId="{6BFFE9B0-70BE-4064-AE77-D91278F67118}" type="pres">
      <dgm:prSet presAssocID="{61F80931-418C-4DBA-B372-F4C1BBB320CC}" presName="rootComposite" presStyleCnt="0"/>
      <dgm:spPr/>
    </dgm:pt>
    <dgm:pt modelId="{AFF9A3A9-8EDB-48ED-9F05-7BB8A2A84243}" type="pres">
      <dgm:prSet presAssocID="{61F80931-418C-4DBA-B372-F4C1BBB320CC}" presName="rootText" presStyleLbl="node2" presStyleIdx="1" presStyleCnt="10">
        <dgm:presLayoutVars>
          <dgm:chPref val="3"/>
        </dgm:presLayoutVars>
      </dgm:prSet>
      <dgm:spPr/>
      <dgm:t>
        <a:bodyPr/>
        <a:lstStyle/>
        <a:p>
          <a:endParaRPr lang="zh-CN" altLang="en-US"/>
        </a:p>
      </dgm:t>
    </dgm:pt>
    <dgm:pt modelId="{A1F7BB60-AAA3-43D9-89B2-699589188706}" type="pres">
      <dgm:prSet presAssocID="{61F80931-418C-4DBA-B372-F4C1BBB320CC}" presName="rootConnector" presStyleLbl="node2" presStyleIdx="1" presStyleCnt="10"/>
      <dgm:spPr/>
      <dgm:t>
        <a:bodyPr/>
        <a:lstStyle/>
        <a:p>
          <a:endParaRPr lang="zh-CN" altLang="en-US"/>
        </a:p>
      </dgm:t>
    </dgm:pt>
    <dgm:pt modelId="{8849BA0F-9F67-4FC6-A3EE-1CFAC5D541D6}" type="pres">
      <dgm:prSet presAssocID="{61F80931-418C-4DBA-B372-F4C1BBB320CC}" presName="hierChild4" presStyleCnt="0"/>
      <dgm:spPr/>
    </dgm:pt>
    <dgm:pt modelId="{766F9BF0-09A3-4EA3-A5B1-E699EE75293B}" type="pres">
      <dgm:prSet presAssocID="{C3108549-68E7-418E-864E-5AA78213BCE3}" presName="Name64" presStyleLbl="parChTrans1D3" presStyleIdx="1" presStyleCnt="9"/>
      <dgm:spPr/>
      <dgm:t>
        <a:bodyPr/>
        <a:lstStyle/>
        <a:p>
          <a:endParaRPr lang="zh-CN" altLang="en-US"/>
        </a:p>
      </dgm:t>
    </dgm:pt>
    <dgm:pt modelId="{EF7CE16A-BD19-451F-9149-6B67137A7DC2}" type="pres">
      <dgm:prSet presAssocID="{C0F249A2-945F-44A9-B01F-5185BBFD6C2A}" presName="hierRoot2" presStyleCnt="0">
        <dgm:presLayoutVars>
          <dgm:hierBranch val="init"/>
        </dgm:presLayoutVars>
      </dgm:prSet>
      <dgm:spPr/>
    </dgm:pt>
    <dgm:pt modelId="{020D4C85-A565-4749-B067-6E28484022D5}" type="pres">
      <dgm:prSet presAssocID="{C0F249A2-945F-44A9-B01F-5185BBFD6C2A}" presName="rootComposite" presStyleCnt="0"/>
      <dgm:spPr/>
    </dgm:pt>
    <dgm:pt modelId="{9D6C5590-470C-4359-9542-7EC47CB2F362}" type="pres">
      <dgm:prSet presAssocID="{C0F249A2-945F-44A9-B01F-5185BBFD6C2A}" presName="rootText" presStyleLbl="node3" presStyleIdx="1" presStyleCnt="9" custScaleX="387926">
        <dgm:presLayoutVars>
          <dgm:chPref val="3"/>
        </dgm:presLayoutVars>
      </dgm:prSet>
      <dgm:spPr/>
      <dgm:t>
        <a:bodyPr/>
        <a:lstStyle/>
        <a:p>
          <a:endParaRPr lang="zh-CN" altLang="en-US"/>
        </a:p>
      </dgm:t>
    </dgm:pt>
    <dgm:pt modelId="{BF71CA28-CBAD-4E10-BCCB-D528C5799C68}" type="pres">
      <dgm:prSet presAssocID="{C0F249A2-945F-44A9-B01F-5185BBFD6C2A}" presName="rootConnector" presStyleLbl="node3" presStyleIdx="1" presStyleCnt="9"/>
      <dgm:spPr/>
      <dgm:t>
        <a:bodyPr/>
        <a:lstStyle/>
        <a:p>
          <a:endParaRPr lang="zh-CN" altLang="en-US"/>
        </a:p>
      </dgm:t>
    </dgm:pt>
    <dgm:pt modelId="{30BE576C-4EE5-4B07-8CC6-5CBAFFE9FC40}" type="pres">
      <dgm:prSet presAssocID="{C0F249A2-945F-44A9-B01F-5185BBFD6C2A}" presName="hierChild4" presStyleCnt="0"/>
      <dgm:spPr/>
    </dgm:pt>
    <dgm:pt modelId="{2F083972-43BC-4318-A87B-1427CC0F3489}" type="pres">
      <dgm:prSet presAssocID="{C0F249A2-945F-44A9-B01F-5185BBFD6C2A}" presName="hierChild5" presStyleCnt="0"/>
      <dgm:spPr/>
    </dgm:pt>
    <dgm:pt modelId="{91D069C5-0ACA-40EF-9A88-AACB7B50B065}" type="pres">
      <dgm:prSet presAssocID="{61F80931-418C-4DBA-B372-F4C1BBB320CC}" presName="hierChild5" presStyleCnt="0"/>
      <dgm:spPr/>
    </dgm:pt>
    <dgm:pt modelId="{BCD5BA8F-9FD4-485E-BE11-F4044D162D1A}" type="pres">
      <dgm:prSet presAssocID="{67B95103-1D1A-488E-9C0A-28DA07B659F1}" presName="Name64" presStyleLbl="parChTrans1D2" presStyleIdx="2" presStyleCnt="10"/>
      <dgm:spPr/>
      <dgm:t>
        <a:bodyPr/>
        <a:lstStyle/>
        <a:p>
          <a:endParaRPr lang="zh-CN" altLang="en-US"/>
        </a:p>
      </dgm:t>
    </dgm:pt>
    <dgm:pt modelId="{108C7A93-C3C2-42AC-A761-F7D1584EAFBB}" type="pres">
      <dgm:prSet presAssocID="{521D6035-AB12-4EA6-B182-6CD0A19B5104}" presName="hierRoot2" presStyleCnt="0">
        <dgm:presLayoutVars>
          <dgm:hierBranch val="init"/>
        </dgm:presLayoutVars>
      </dgm:prSet>
      <dgm:spPr/>
    </dgm:pt>
    <dgm:pt modelId="{21B4D7D3-C668-48C1-BEE0-F8C24D2F219C}" type="pres">
      <dgm:prSet presAssocID="{521D6035-AB12-4EA6-B182-6CD0A19B5104}" presName="rootComposite" presStyleCnt="0"/>
      <dgm:spPr/>
    </dgm:pt>
    <dgm:pt modelId="{AEFE8F2A-CF52-467F-9100-6AB339EBFE53}" type="pres">
      <dgm:prSet presAssocID="{521D6035-AB12-4EA6-B182-6CD0A19B5104}" presName="rootText" presStyleLbl="node2" presStyleIdx="2" presStyleCnt="10">
        <dgm:presLayoutVars>
          <dgm:chPref val="3"/>
        </dgm:presLayoutVars>
      </dgm:prSet>
      <dgm:spPr/>
      <dgm:t>
        <a:bodyPr/>
        <a:lstStyle/>
        <a:p>
          <a:endParaRPr lang="zh-CN" altLang="en-US"/>
        </a:p>
      </dgm:t>
    </dgm:pt>
    <dgm:pt modelId="{01A35F7B-E7F0-475A-ADB1-54A47C5CCB3E}" type="pres">
      <dgm:prSet presAssocID="{521D6035-AB12-4EA6-B182-6CD0A19B5104}" presName="rootConnector" presStyleLbl="node2" presStyleIdx="2" presStyleCnt="10"/>
      <dgm:spPr/>
      <dgm:t>
        <a:bodyPr/>
        <a:lstStyle/>
        <a:p>
          <a:endParaRPr lang="zh-CN" altLang="en-US"/>
        </a:p>
      </dgm:t>
    </dgm:pt>
    <dgm:pt modelId="{A6F18A50-913A-43F9-B048-A6163416319F}" type="pres">
      <dgm:prSet presAssocID="{521D6035-AB12-4EA6-B182-6CD0A19B5104}" presName="hierChild4" presStyleCnt="0"/>
      <dgm:spPr/>
    </dgm:pt>
    <dgm:pt modelId="{9068E6DF-D840-42ED-85C8-2A5048F9D6B5}" type="pres">
      <dgm:prSet presAssocID="{72021624-02B5-4645-98D4-716732A67714}" presName="Name64" presStyleLbl="parChTrans1D3" presStyleIdx="2" presStyleCnt="9"/>
      <dgm:spPr/>
      <dgm:t>
        <a:bodyPr/>
        <a:lstStyle/>
        <a:p>
          <a:endParaRPr lang="zh-CN" altLang="en-US"/>
        </a:p>
      </dgm:t>
    </dgm:pt>
    <dgm:pt modelId="{999B5B35-530B-4811-95B5-D63E776421E8}" type="pres">
      <dgm:prSet presAssocID="{52B8C6DA-611A-4762-A190-E59616712530}" presName="hierRoot2" presStyleCnt="0">
        <dgm:presLayoutVars>
          <dgm:hierBranch val="init"/>
        </dgm:presLayoutVars>
      </dgm:prSet>
      <dgm:spPr/>
    </dgm:pt>
    <dgm:pt modelId="{50075445-1D8A-4835-9DA5-981372BDCCEF}" type="pres">
      <dgm:prSet presAssocID="{52B8C6DA-611A-4762-A190-E59616712530}" presName="rootComposite" presStyleCnt="0"/>
      <dgm:spPr/>
    </dgm:pt>
    <dgm:pt modelId="{D4370B56-0754-43FC-AF87-107F4FD74047}" type="pres">
      <dgm:prSet presAssocID="{52B8C6DA-611A-4762-A190-E59616712530}" presName="rootText" presStyleLbl="node3" presStyleIdx="2" presStyleCnt="9" custScaleX="387926">
        <dgm:presLayoutVars>
          <dgm:chPref val="3"/>
        </dgm:presLayoutVars>
      </dgm:prSet>
      <dgm:spPr/>
      <dgm:t>
        <a:bodyPr/>
        <a:lstStyle/>
        <a:p>
          <a:endParaRPr lang="zh-CN" altLang="en-US"/>
        </a:p>
      </dgm:t>
    </dgm:pt>
    <dgm:pt modelId="{1F854930-E17A-4FB0-8FCA-FD6100C3E261}" type="pres">
      <dgm:prSet presAssocID="{52B8C6DA-611A-4762-A190-E59616712530}" presName="rootConnector" presStyleLbl="node3" presStyleIdx="2" presStyleCnt="9"/>
      <dgm:spPr/>
      <dgm:t>
        <a:bodyPr/>
        <a:lstStyle/>
        <a:p>
          <a:endParaRPr lang="zh-CN" altLang="en-US"/>
        </a:p>
      </dgm:t>
    </dgm:pt>
    <dgm:pt modelId="{7E25519E-07D0-4344-A6E2-EE2C5F466357}" type="pres">
      <dgm:prSet presAssocID="{52B8C6DA-611A-4762-A190-E59616712530}" presName="hierChild4" presStyleCnt="0"/>
      <dgm:spPr/>
    </dgm:pt>
    <dgm:pt modelId="{ACA7ED7D-34E2-4677-B50D-B7DA68FCD083}" type="pres">
      <dgm:prSet presAssocID="{52B8C6DA-611A-4762-A190-E59616712530}" presName="hierChild5" presStyleCnt="0"/>
      <dgm:spPr/>
    </dgm:pt>
    <dgm:pt modelId="{AD3485E7-71AF-41BE-93D9-2FA581F2D507}" type="pres">
      <dgm:prSet presAssocID="{521D6035-AB12-4EA6-B182-6CD0A19B5104}" presName="hierChild5" presStyleCnt="0"/>
      <dgm:spPr/>
    </dgm:pt>
    <dgm:pt modelId="{5A95920F-A72A-4A4A-AF60-FCF6BA6C050A}" type="pres">
      <dgm:prSet presAssocID="{33EB2541-A771-4576-B783-C2C217FA8A61}" presName="Name64" presStyleLbl="parChTrans1D2" presStyleIdx="3" presStyleCnt="10"/>
      <dgm:spPr/>
      <dgm:t>
        <a:bodyPr/>
        <a:lstStyle/>
        <a:p>
          <a:endParaRPr lang="zh-CN" altLang="en-US"/>
        </a:p>
      </dgm:t>
    </dgm:pt>
    <dgm:pt modelId="{43C8F448-0E83-4FD3-9AA8-9B8A76BEAD94}" type="pres">
      <dgm:prSet presAssocID="{39869027-5FDF-4162-9DD2-1E0E8892B502}" presName="hierRoot2" presStyleCnt="0">
        <dgm:presLayoutVars>
          <dgm:hierBranch val="init"/>
        </dgm:presLayoutVars>
      </dgm:prSet>
      <dgm:spPr/>
    </dgm:pt>
    <dgm:pt modelId="{45629DC4-799D-4422-BBAD-37DFC54E1209}" type="pres">
      <dgm:prSet presAssocID="{39869027-5FDF-4162-9DD2-1E0E8892B502}" presName="rootComposite" presStyleCnt="0"/>
      <dgm:spPr/>
    </dgm:pt>
    <dgm:pt modelId="{05C1E18E-AD7E-446D-891E-9210028170F0}" type="pres">
      <dgm:prSet presAssocID="{39869027-5FDF-4162-9DD2-1E0E8892B502}" presName="rootText" presStyleLbl="node2" presStyleIdx="3" presStyleCnt="10">
        <dgm:presLayoutVars>
          <dgm:chPref val="3"/>
        </dgm:presLayoutVars>
      </dgm:prSet>
      <dgm:spPr/>
      <dgm:t>
        <a:bodyPr/>
        <a:lstStyle/>
        <a:p>
          <a:endParaRPr lang="zh-CN" altLang="en-US"/>
        </a:p>
      </dgm:t>
    </dgm:pt>
    <dgm:pt modelId="{22DB4490-4D84-4168-8BB3-C763B615B2AA}" type="pres">
      <dgm:prSet presAssocID="{39869027-5FDF-4162-9DD2-1E0E8892B502}" presName="rootConnector" presStyleLbl="node2" presStyleIdx="3" presStyleCnt="10"/>
      <dgm:spPr/>
      <dgm:t>
        <a:bodyPr/>
        <a:lstStyle/>
        <a:p>
          <a:endParaRPr lang="zh-CN" altLang="en-US"/>
        </a:p>
      </dgm:t>
    </dgm:pt>
    <dgm:pt modelId="{5BDDA525-D20F-4885-8E36-6A65E6C29F7A}" type="pres">
      <dgm:prSet presAssocID="{39869027-5FDF-4162-9DD2-1E0E8892B502}" presName="hierChild4" presStyleCnt="0"/>
      <dgm:spPr/>
    </dgm:pt>
    <dgm:pt modelId="{684A1747-1FDA-471C-A9F5-0E13BA0D22C3}" type="pres">
      <dgm:prSet presAssocID="{376A091F-BD5A-45E9-B7C2-E77555025586}" presName="Name64" presStyleLbl="parChTrans1D3" presStyleIdx="3" presStyleCnt="9"/>
      <dgm:spPr/>
      <dgm:t>
        <a:bodyPr/>
        <a:lstStyle/>
        <a:p>
          <a:endParaRPr lang="zh-CN" altLang="en-US"/>
        </a:p>
      </dgm:t>
    </dgm:pt>
    <dgm:pt modelId="{3C56986B-4D12-4DA0-ADD7-85C5093FB8BC}" type="pres">
      <dgm:prSet presAssocID="{E4BCF5A2-80E7-466C-94D5-075AE7EB9BB4}" presName="hierRoot2" presStyleCnt="0">
        <dgm:presLayoutVars>
          <dgm:hierBranch val="init"/>
        </dgm:presLayoutVars>
      </dgm:prSet>
      <dgm:spPr/>
    </dgm:pt>
    <dgm:pt modelId="{31279A81-0C87-478F-B80E-208F14735E49}" type="pres">
      <dgm:prSet presAssocID="{E4BCF5A2-80E7-466C-94D5-075AE7EB9BB4}" presName="rootComposite" presStyleCnt="0"/>
      <dgm:spPr/>
    </dgm:pt>
    <dgm:pt modelId="{D48D8E39-33F4-47DB-8B0C-93EF50079466}" type="pres">
      <dgm:prSet presAssocID="{E4BCF5A2-80E7-466C-94D5-075AE7EB9BB4}" presName="rootText" presStyleLbl="node3" presStyleIdx="3" presStyleCnt="9" custScaleX="387926">
        <dgm:presLayoutVars>
          <dgm:chPref val="3"/>
        </dgm:presLayoutVars>
      </dgm:prSet>
      <dgm:spPr/>
      <dgm:t>
        <a:bodyPr/>
        <a:lstStyle/>
        <a:p>
          <a:endParaRPr lang="zh-CN" altLang="en-US"/>
        </a:p>
      </dgm:t>
    </dgm:pt>
    <dgm:pt modelId="{786A30ED-DCC3-4CAD-A867-0DE09ACDF96A}" type="pres">
      <dgm:prSet presAssocID="{E4BCF5A2-80E7-466C-94D5-075AE7EB9BB4}" presName="rootConnector" presStyleLbl="node3" presStyleIdx="3" presStyleCnt="9"/>
      <dgm:spPr/>
      <dgm:t>
        <a:bodyPr/>
        <a:lstStyle/>
        <a:p>
          <a:endParaRPr lang="zh-CN" altLang="en-US"/>
        </a:p>
      </dgm:t>
    </dgm:pt>
    <dgm:pt modelId="{CFA4758F-59C0-4188-9167-2F155DF238C6}" type="pres">
      <dgm:prSet presAssocID="{E4BCF5A2-80E7-466C-94D5-075AE7EB9BB4}" presName="hierChild4" presStyleCnt="0"/>
      <dgm:spPr/>
    </dgm:pt>
    <dgm:pt modelId="{756A639A-3F1E-4A25-9CED-6ED8444CCA2C}" type="pres">
      <dgm:prSet presAssocID="{E4BCF5A2-80E7-466C-94D5-075AE7EB9BB4}" presName="hierChild5" presStyleCnt="0"/>
      <dgm:spPr/>
    </dgm:pt>
    <dgm:pt modelId="{FC3585DD-6DA3-4DE8-9B7A-3B3EF6AE69AF}" type="pres">
      <dgm:prSet presAssocID="{39869027-5FDF-4162-9DD2-1E0E8892B502}" presName="hierChild5" presStyleCnt="0"/>
      <dgm:spPr/>
    </dgm:pt>
    <dgm:pt modelId="{B37BA986-D937-4D64-9008-49AB6EBC9E78}" type="pres">
      <dgm:prSet presAssocID="{10E3D180-1F15-47A1-8154-A5CBEA39D221}" presName="hierChild3" presStyleCnt="0"/>
      <dgm:spPr/>
    </dgm:pt>
    <dgm:pt modelId="{897732A1-5C06-49DF-B79F-B15633BDD3F4}" type="pres">
      <dgm:prSet presAssocID="{7ED2D353-7F71-44BB-8FDD-0F0A479574DB}" presName="hierRoot1" presStyleCnt="0">
        <dgm:presLayoutVars>
          <dgm:hierBranch val="init"/>
        </dgm:presLayoutVars>
      </dgm:prSet>
      <dgm:spPr/>
    </dgm:pt>
    <dgm:pt modelId="{E643FF5A-3B86-4B89-B4EF-178FC65D9006}" type="pres">
      <dgm:prSet presAssocID="{7ED2D353-7F71-44BB-8FDD-0F0A479574DB}" presName="rootComposite1" presStyleCnt="0"/>
      <dgm:spPr/>
    </dgm:pt>
    <dgm:pt modelId="{42DC0308-A934-475D-91AC-7CFA6E997347}" type="pres">
      <dgm:prSet presAssocID="{7ED2D353-7F71-44BB-8FDD-0F0A479574DB}" presName="rootText1" presStyleLbl="node0" presStyleIdx="1" presStyleCnt="5">
        <dgm:presLayoutVars>
          <dgm:chPref val="3"/>
        </dgm:presLayoutVars>
      </dgm:prSet>
      <dgm:spPr/>
      <dgm:t>
        <a:bodyPr/>
        <a:lstStyle/>
        <a:p>
          <a:endParaRPr lang="zh-CN" altLang="en-US"/>
        </a:p>
      </dgm:t>
    </dgm:pt>
    <dgm:pt modelId="{7F810FEE-9677-429E-B223-40B6DC797AE8}" type="pres">
      <dgm:prSet presAssocID="{7ED2D353-7F71-44BB-8FDD-0F0A479574DB}" presName="rootConnector1" presStyleLbl="node1" presStyleIdx="0" presStyleCnt="0"/>
      <dgm:spPr/>
      <dgm:t>
        <a:bodyPr/>
        <a:lstStyle/>
        <a:p>
          <a:endParaRPr lang="zh-CN" altLang="en-US"/>
        </a:p>
      </dgm:t>
    </dgm:pt>
    <dgm:pt modelId="{88B62096-E18E-46BA-9101-697EC8C1B7CC}" type="pres">
      <dgm:prSet presAssocID="{7ED2D353-7F71-44BB-8FDD-0F0A479574DB}" presName="hierChild2" presStyleCnt="0"/>
      <dgm:spPr/>
    </dgm:pt>
    <dgm:pt modelId="{14598233-5067-49CF-B6CC-DC45F82E1FBA}" type="pres">
      <dgm:prSet presAssocID="{D28BD674-C48B-4DB2-99AF-20F8C89AAAAF}" presName="Name64" presStyleLbl="parChTrans1D2" presStyleIdx="4" presStyleCnt="10"/>
      <dgm:spPr/>
      <dgm:t>
        <a:bodyPr/>
        <a:lstStyle/>
        <a:p>
          <a:endParaRPr lang="zh-CN" altLang="en-US"/>
        </a:p>
      </dgm:t>
    </dgm:pt>
    <dgm:pt modelId="{9568BB15-B78A-4915-9F88-DE7ADB6EDF99}" type="pres">
      <dgm:prSet presAssocID="{31619348-80B0-4450-9547-B0CF0A342F75}" presName="hierRoot2" presStyleCnt="0">
        <dgm:presLayoutVars>
          <dgm:hierBranch val="init"/>
        </dgm:presLayoutVars>
      </dgm:prSet>
      <dgm:spPr/>
    </dgm:pt>
    <dgm:pt modelId="{3D580172-C7F7-4518-939F-7BF9084A0F65}" type="pres">
      <dgm:prSet presAssocID="{31619348-80B0-4450-9547-B0CF0A342F75}" presName="rootComposite" presStyleCnt="0"/>
      <dgm:spPr/>
    </dgm:pt>
    <dgm:pt modelId="{A26D6710-4D9A-4AD6-BB80-E8318ED10033}" type="pres">
      <dgm:prSet presAssocID="{31619348-80B0-4450-9547-B0CF0A342F75}" presName="rootText" presStyleLbl="node2" presStyleIdx="4" presStyleCnt="10">
        <dgm:presLayoutVars>
          <dgm:chPref val="3"/>
        </dgm:presLayoutVars>
      </dgm:prSet>
      <dgm:spPr/>
      <dgm:t>
        <a:bodyPr/>
        <a:lstStyle/>
        <a:p>
          <a:endParaRPr lang="zh-CN" altLang="en-US"/>
        </a:p>
      </dgm:t>
    </dgm:pt>
    <dgm:pt modelId="{19BC9A94-3A71-442E-BB5F-F43869B81BED}" type="pres">
      <dgm:prSet presAssocID="{31619348-80B0-4450-9547-B0CF0A342F75}" presName="rootConnector" presStyleLbl="node2" presStyleIdx="4" presStyleCnt="10"/>
      <dgm:spPr/>
      <dgm:t>
        <a:bodyPr/>
        <a:lstStyle/>
        <a:p>
          <a:endParaRPr lang="zh-CN" altLang="en-US"/>
        </a:p>
      </dgm:t>
    </dgm:pt>
    <dgm:pt modelId="{4CF3C5EC-EEC4-465A-9F12-14E9C5082E83}" type="pres">
      <dgm:prSet presAssocID="{31619348-80B0-4450-9547-B0CF0A342F75}" presName="hierChild4" presStyleCnt="0"/>
      <dgm:spPr/>
    </dgm:pt>
    <dgm:pt modelId="{D967C323-F92B-41C3-B0A3-F1BA88E5759C}" type="pres">
      <dgm:prSet presAssocID="{0A93CC29-F8B0-402B-95E7-FC1CB521A751}" presName="Name64" presStyleLbl="parChTrans1D3" presStyleIdx="4" presStyleCnt="9"/>
      <dgm:spPr/>
      <dgm:t>
        <a:bodyPr/>
        <a:lstStyle/>
        <a:p>
          <a:endParaRPr lang="zh-CN" altLang="en-US"/>
        </a:p>
      </dgm:t>
    </dgm:pt>
    <dgm:pt modelId="{A8B282B4-60EC-4DDF-BC04-1D5E6DC696BB}" type="pres">
      <dgm:prSet presAssocID="{75D11CE2-E442-4DED-9EB7-4DF017D225F0}" presName="hierRoot2" presStyleCnt="0">
        <dgm:presLayoutVars>
          <dgm:hierBranch val="init"/>
        </dgm:presLayoutVars>
      </dgm:prSet>
      <dgm:spPr/>
    </dgm:pt>
    <dgm:pt modelId="{40B02582-D6AE-422D-879E-834D5266A281}" type="pres">
      <dgm:prSet presAssocID="{75D11CE2-E442-4DED-9EB7-4DF017D225F0}" presName="rootComposite" presStyleCnt="0"/>
      <dgm:spPr/>
    </dgm:pt>
    <dgm:pt modelId="{98D80C6E-CA98-4426-9166-76A3C3C87619}" type="pres">
      <dgm:prSet presAssocID="{75D11CE2-E442-4DED-9EB7-4DF017D225F0}" presName="rootText" presStyleLbl="node3" presStyleIdx="4" presStyleCnt="9" custScaleX="387926">
        <dgm:presLayoutVars>
          <dgm:chPref val="3"/>
        </dgm:presLayoutVars>
      </dgm:prSet>
      <dgm:spPr/>
      <dgm:t>
        <a:bodyPr/>
        <a:lstStyle/>
        <a:p>
          <a:endParaRPr lang="zh-CN" altLang="en-US"/>
        </a:p>
      </dgm:t>
    </dgm:pt>
    <dgm:pt modelId="{C37C2C82-0F4C-4579-A43C-AD626E8B30AD}" type="pres">
      <dgm:prSet presAssocID="{75D11CE2-E442-4DED-9EB7-4DF017D225F0}" presName="rootConnector" presStyleLbl="node3" presStyleIdx="4" presStyleCnt="9"/>
      <dgm:spPr/>
      <dgm:t>
        <a:bodyPr/>
        <a:lstStyle/>
        <a:p>
          <a:endParaRPr lang="zh-CN" altLang="en-US"/>
        </a:p>
      </dgm:t>
    </dgm:pt>
    <dgm:pt modelId="{F81D8730-092C-4253-9FA7-BDBE07498488}" type="pres">
      <dgm:prSet presAssocID="{75D11CE2-E442-4DED-9EB7-4DF017D225F0}" presName="hierChild4" presStyleCnt="0"/>
      <dgm:spPr/>
    </dgm:pt>
    <dgm:pt modelId="{DC03CAF9-5755-44B4-92A9-E141011BB1AD}" type="pres">
      <dgm:prSet presAssocID="{75D11CE2-E442-4DED-9EB7-4DF017D225F0}" presName="hierChild5" presStyleCnt="0"/>
      <dgm:spPr/>
    </dgm:pt>
    <dgm:pt modelId="{8495526C-2295-4FE0-86C5-2C1F8C5BD303}" type="pres">
      <dgm:prSet presAssocID="{35DDE41B-C0B5-4989-A032-5C0F6E24CD9C}" presName="Name64" presStyleLbl="parChTrans1D3" presStyleIdx="5" presStyleCnt="9"/>
      <dgm:spPr/>
      <dgm:t>
        <a:bodyPr/>
        <a:lstStyle/>
        <a:p>
          <a:endParaRPr lang="zh-CN" altLang="en-US"/>
        </a:p>
      </dgm:t>
    </dgm:pt>
    <dgm:pt modelId="{6AA2C4CC-6A8E-4FF9-B800-68499D5AA8E8}" type="pres">
      <dgm:prSet presAssocID="{914B8490-3BD7-4098-AFED-19BA6F5302D0}" presName="hierRoot2" presStyleCnt="0">
        <dgm:presLayoutVars>
          <dgm:hierBranch val="init"/>
        </dgm:presLayoutVars>
      </dgm:prSet>
      <dgm:spPr/>
    </dgm:pt>
    <dgm:pt modelId="{578C83B8-03E7-4135-8BD3-52DC871881F1}" type="pres">
      <dgm:prSet presAssocID="{914B8490-3BD7-4098-AFED-19BA6F5302D0}" presName="rootComposite" presStyleCnt="0"/>
      <dgm:spPr/>
    </dgm:pt>
    <dgm:pt modelId="{9FD07621-B2A6-438B-8186-6CE79549643C}" type="pres">
      <dgm:prSet presAssocID="{914B8490-3BD7-4098-AFED-19BA6F5302D0}" presName="rootText" presStyleLbl="node3" presStyleIdx="5" presStyleCnt="9" custScaleX="387926">
        <dgm:presLayoutVars>
          <dgm:chPref val="3"/>
        </dgm:presLayoutVars>
      </dgm:prSet>
      <dgm:spPr/>
      <dgm:t>
        <a:bodyPr/>
        <a:lstStyle/>
        <a:p>
          <a:endParaRPr lang="zh-CN" altLang="en-US"/>
        </a:p>
      </dgm:t>
    </dgm:pt>
    <dgm:pt modelId="{CA813F51-E5E0-4804-A1D0-2899D043F7BC}" type="pres">
      <dgm:prSet presAssocID="{914B8490-3BD7-4098-AFED-19BA6F5302D0}" presName="rootConnector" presStyleLbl="node3" presStyleIdx="5" presStyleCnt="9"/>
      <dgm:spPr/>
      <dgm:t>
        <a:bodyPr/>
        <a:lstStyle/>
        <a:p>
          <a:endParaRPr lang="zh-CN" altLang="en-US"/>
        </a:p>
      </dgm:t>
    </dgm:pt>
    <dgm:pt modelId="{3B1B4F59-A7DE-4F6B-B70A-54AFAF3A61BE}" type="pres">
      <dgm:prSet presAssocID="{914B8490-3BD7-4098-AFED-19BA6F5302D0}" presName="hierChild4" presStyleCnt="0"/>
      <dgm:spPr/>
    </dgm:pt>
    <dgm:pt modelId="{8995B430-EAA6-401A-BCB8-10569BD7C91C}" type="pres">
      <dgm:prSet presAssocID="{914B8490-3BD7-4098-AFED-19BA6F5302D0}" presName="hierChild5" presStyleCnt="0"/>
      <dgm:spPr/>
    </dgm:pt>
    <dgm:pt modelId="{D5D1D7C0-4FDB-4C8B-B1E5-BD2BCC50FCAD}" type="pres">
      <dgm:prSet presAssocID="{31619348-80B0-4450-9547-B0CF0A342F75}" presName="hierChild5" presStyleCnt="0"/>
      <dgm:spPr/>
    </dgm:pt>
    <dgm:pt modelId="{F725E924-FA0A-4C23-A895-7161DE6F554F}" type="pres">
      <dgm:prSet presAssocID="{FBDC3DC1-C745-44DB-BD55-54078476BA6E}" presName="Name64" presStyleLbl="parChTrans1D2" presStyleIdx="5" presStyleCnt="10"/>
      <dgm:spPr/>
      <dgm:t>
        <a:bodyPr/>
        <a:lstStyle/>
        <a:p>
          <a:endParaRPr lang="zh-CN" altLang="en-US"/>
        </a:p>
      </dgm:t>
    </dgm:pt>
    <dgm:pt modelId="{845DE131-5AB1-43E7-B1BF-828061CE37AF}" type="pres">
      <dgm:prSet presAssocID="{FE25931B-FA1B-4911-B231-51590D35E38E}" presName="hierRoot2" presStyleCnt="0">
        <dgm:presLayoutVars>
          <dgm:hierBranch val="init"/>
        </dgm:presLayoutVars>
      </dgm:prSet>
      <dgm:spPr/>
    </dgm:pt>
    <dgm:pt modelId="{3275C610-3C9C-443B-BE40-0E19D4F7F50C}" type="pres">
      <dgm:prSet presAssocID="{FE25931B-FA1B-4911-B231-51590D35E38E}" presName="rootComposite" presStyleCnt="0"/>
      <dgm:spPr/>
    </dgm:pt>
    <dgm:pt modelId="{1ACC7B6C-672D-4C2A-9790-5E3EEF96DC17}" type="pres">
      <dgm:prSet presAssocID="{FE25931B-FA1B-4911-B231-51590D35E38E}" presName="rootText" presStyleLbl="node2" presStyleIdx="5" presStyleCnt="10">
        <dgm:presLayoutVars>
          <dgm:chPref val="3"/>
        </dgm:presLayoutVars>
      </dgm:prSet>
      <dgm:spPr/>
      <dgm:t>
        <a:bodyPr/>
        <a:lstStyle/>
        <a:p>
          <a:endParaRPr lang="zh-CN" altLang="en-US"/>
        </a:p>
      </dgm:t>
    </dgm:pt>
    <dgm:pt modelId="{1BB16F88-87BE-42F7-BFD8-6DC72BEBA799}" type="pres">
      <dgm:prSet presAssocID="{FE25931B-FA1B-4911-B231-51590D35E38E}" presName="rootConnector" presStyleLbl="node2" presStyleIdx="5" presStyleCnt="10"/>
      <dgm:spPr/>
      <dgm:t>
        <a:bodyPr/>
        <a:lstStyle/>
        <a:p>
          <a:endParaRPr lang="zh-CN" altLang="en-US"/>
        </a:p>
      </dgm:t>
    </dgm:pt>
    <dgm:pt modelId="{A7CE98E9-0527-400A-BF45-189D8452ADD9}" type="pres">
      <dgm:prSet presAssocID="{FE25931B-FA1B-4911-B231-51590D35E38E}" presName="hierChild4" presStyleCnt="0"/>
      <dgm:spPr/>
    </dgm:pt>
    <dgm:pt modelId="{22EDB3B2-B333-4437-BF4B-37480700ACB9}" type="pres">
      <dgm:prSet presAssocID="{FE25931B-FA1B-4911-B231-51590D35E38E}" presName="hierChild5" presStyleCnt="0"/>
      <dgm:spPr/>
    </dgm:pt>
    <dgm:pt modelId="{31A1A5EA-6BD6-4128-9E75-7F5A60556A76}" type="pres">
      <dgm:prSet presAssocID="{7ED2D353-7F71-44BB-8FDD-0F0A479574DB}" presName="hierChild3" presStyleCnt="0"/>
      <dgm:spPr/>
    </dgm:pt>
    <dgm:pt modelId="{5A92CFCB-A842-49E6-A05C-8726A7676C6E}" type="pres">
      <dgm:prSet presAssocID="{AB5BF525-21EF-4397-9D25-7DE9D99E70A0}" presName="hierRoot1" presStyleCnt="0">
        <dgm:presLayoutVars>
          <dgm:hierBranch val="init"/>
        </dgm:presLayoutVars>
      </dgm:prSet>
      <dgm:spPr/>
    </dgm:pt>
    <dgm:pt modelId="{745F7095-DBB7-486F-A5B1-B65BD4F2E58D}" type="pres">
      <dgm:prSet presAssocID="{AB5BF525-21EF-4397-9D25-7DE9D99E70A0}" presName="rootComposite1" presStyleCnt="0"/>
      <dgm:spPr/>
    </dgm:pt>
    <dgm:pt modelId="{210A2662-D9C8-4887-B232-F4BFFCFEFA51}" type="pres">
      <dgm:prSet presAssocID="{AB5BF525-21EF-4397-9D25-7DE9D99E70A0}" presName="rootText1" presStyleLbl="node0" presStyleIdx="2" presStyleCnt="5">
        <dgm:presLayoutVars>
          <dgm:chPref val="3"/>
        </dgm:presLayoutVars>
      </dgm:prSet>
      <dgm:spPr/>
      <dgm:t>
        <a:bodyPr/>
        <a:lstStyle/>
        <a:p>
          <a:endParaRPr lang="zh-CN" altLang="en-US"/>
        </a:p>
      </dgm:t>
    </dgm:pt>
    <dgm:pt modelId="{0EB71D88-CE2A-469B-9290-D061271E8A74}" type="pres">
      <dgm:prSet presAssocID="{AB5BF525-21EF-4397-9D25-7DE9D99E70A0}" presName="rootConnector1" presStyleLbl="node1" presStyleIdx="0" presStyleCnt="0"/>
      <dgm:spPr/>
      <dgm:t>
        <a:bodyPr/>
        <a:lstStyle/>
        <a:p>
          <a:endParaRPr lang="zh-CN" altLang="en-US"/>
        </a:p>
      </dgm:t>
    </dgm:pt>
    <dgm:pt modelId="{6A6AD6CF-50DB-41DC-A4D6-894C0196E46F}" type="pres">
      <dgm:prSet presAssocID="{AB5BF525-21EF-4397-9D25-7DE9D99E70A0}" presName="hierChild2" presStyleCnt="0"/>
      <dgm:spPr/>
    </dgm:pt>
    <dgm:pt modelId="{DE23DEBA-06F7-4D43-A23E-1BF46EC5D33F}" type="pres">
      <dgm:prSet presAssocID="{AEF6822A-8BF2-439E-A21A-2AC46CAD8FFA}" presName="Name64" presStyleLbl="parChTrans1D2" presStyleIdx="6" presStyleCnt="10"/>
      <dgm:spPr/>
      <dgm:t>
        <a:bodyPr/>
        <a:lstStyle/>
        <a:p>
          <a:endParaRPr lang="zh-CN" altLang="en-US"/>
        </a:p>
      </dgm:t>
    </dgm:pt>
    <dgm:pt modelId="{623572FF-AE2F-4F7C-85D1-516E84D03C62}" type="pres">
      <dgm:prSet presAssocID="{D29B170D-7104-4230-BCC3-857188E675CF}" presName="hierRoot2" presStyleCnt="0">
        <dgm:presLayoutVars>
          <dgm:hierBranch val="init"/>
        </dgm:presLayoutVars>
      </dgm:prSet>
      <dgm:spPr/>
    </dgm:pt>
    <dgm:pt modelId="{6996063F-DC42-4C1A-867F-C24ECF4BD9A4}" type="pres">
      <dgm:prSet presAssocID="{D29B170D-7104-4230-BCC3-857188E675CF}" presName="rootComposite" presStyleCnt="0"/>
      <dgm:spPr/>
    </dgm:pt>
    <dgm:pt modelId="{297699E5-CD18-4B2B-969C-5B163D1D96FF}" type="pres">
      <dgm:prSet presAssocID="{D29B170D-7104-4230-BCC3-857188E675CF}" presName="rootText" presStyleLbl="node2" presStyleIdx="6" presStyleCnt="10">
        <dgm:presLayoutVars>
          <dgm:chPref val="3"/>
        </dgm:presLayoutVars>
      </dgm:prSet>
      <dgm:spPr/>
      <dgm:t>
        <a:bodyPr/>
        <a:lstStyle/>
        <a:p>
          <a:endParaRPr lang="zh-CN" altLang="en-US"/>
        </a:p>
      </dgm:t>
    </dgm:pt>
    <dgm:pt modelId="{41C7529B-5BE1-411E-9DF6-2664D22B2ADF}" type="pres">
      <dgm:prSet presAssocID="{D29B170D-7104-4230-BCC3-857188E675CF}" presName="rootConnector" presStyleLbl="node2" presStyleIdx="6" presStyleCnt="10"/>
      <dgm:spPr/>
      <dgm:t>
        <a:bodyPr/>
        <a:lstStyle/>
        <a:p>
          <a:endParaRPr lang="zh-CN" altLang="en-US"/>
        </a:p>
      </dgm:t>
    </dgm:pt>
    <dgm:pt modelId="{98EDCCEB-0BC3-4ED9-B3BF-BAA9F4C0204B}" type="pres">
      <dgm:prSet presAssocID="{D29B170D-7104-4230-BCC3-857188E675CF}" presName="hierChild4" presStyleCnt="0"/>
      <dgm:spPr/>
    </dgm:pt>
    <dgm:pt modelId="{30BC8DCF-7363-4BF2-873B-218C292E13C8}" type="pres">
      <dgm:prSet presAssocID="{D29B170D-7104-4230-BCC3-857188E675CF}" presName="hierChild5" presStyleCnt="0"/>
      <dgm:spPr/>
    </dgm:pt>
    <dgm:pt modelId="{B1CFC7A6-234F-4274-B3B0-7C5C0E64A53C}" type="pres">
      <dgm:prSet presAssocID="{AB5BF525-21EF-4397-9D25-7DE9D99E70A0}" presName="hierChild3" presStyleCnt="0"/>
      <dgm:spPr/>
    </dgm:pt>
    <dgm:pt modelId="{713757BB-058F-4C7A-8A7E-1A342956FC54}" type="pres">
      <dgm:prSet presAssocID="{DF4E7236-CD4D-49B7-8A38-FFEA42E9D28D}" presName="hierRoot1" presStyleCnt="0">
        <dgm:presLayoutVars>
          <dgm:hierBranch val="init"/>
        </dgm:presLayoutVars>
      </dgm:prSet>
      <dgm:spPr/>
    </dgm:pt>
    <dgm:pt modelId="{D9F22781-409D-468B-A335-5CF2669F0B6D}" type="pres">
      <dgm:prSet presAssocID="{DF4E7236-CD4D-49B7-8A38-FFEA42E9D28D}" presName="rootComposite1" presStyleCnt="0"/>
      <dgm:spPr/>
    </dgm:pt>
    <dgm:pt modelId="{24766507-48ED-45BF-AD89-D65472CAA279}" type="pres">
      <dgm:prSet presAssocID="{DF4E7236-CD4D-49B7-8A38-FFEA42E9D28D}" presName="rootText1" presStyleLbl="node0" presStyleIdx="3" presStyleCnt="5">
        <dgm:presLayoutVars>
          <dgm:chPref val="3"/>
        </dgm:presLayoutVars>
      </dgm:prSet>
      <dgm:spPr/>
      <dgm:t>
        <a:bodyPr/>
        <a:lstStyle/>
        <a:p>
          <a:endParaRPr lang="zh-CN" altLang="en-US"/>
        </a:p>
      </dgm:t>
    </dgm:pt>
    <dgm:pt modelId="{1DFD5AF3-8E32-4EF2-83E3-76A5D995C079}" type="pres">
      <dgm:prSet presAssocID="{DF4E7236-CD4D-49B7-8A38-FFEA42E9D28D}" presName="rootConnector1" presStyleLbl="node1" presStyleIdx="0" presStyleCnt="0"/>
      <dgm:spPr/>
      <dgm:t>
        <a:bodyPr/>
        <a:lstStyle/>
        <a:p>
          <a:endParaRPr lang="zh-CN" altLang="en-US"/>
        </a:p>
      </dgm:t>
    </dgm:pt>
    <dgm:pt modelId="{297DC9BE-BB17-47F7-B9AD-30A20751472D}" type="pres">
      <dgm:prSet presAssocID="{DF4E7236-CD4D-49B7-8A38-FFEA42E9D28D}" presName="hierChild2" presStyleCnt="0"/>
      <dgm:spPr/>
    </dgm:pt>
    <dgm:pt modelId="{EF3037DD-7191-4413-A9C7-1790A651BD1B}" type="pres">
      <dgm:prSet presAssocID="{006E61D8-988D-4E23-8F50-E8CCD1777A75}" presName="Name64" presStyleLbl="parChTrans1D2" presStyleIdx="7" presStyleCnt="10"/>
      <dgm:spPr/>
      <dgm:t>
        <a:bodyPr/>
        <a:lstStyle/>
        <a:p>
          <a:endParaRPr lang="zh-CN" altLang="en-US"/>
        </a:p>
      </dgm:t>
    </dgm:pt>
    <dgm:pt modelId="{C4EB4717-C9B4-42DB-BDDB-AF8D142BAE96}" type="pres">
      <dgm:prSet presAssocID="{A3790C39-6160-481C-BF0B-ACBE1287E276}" presName="hierRoot2" presStyleCnt="0">
        <dgm:presLayoutVars>
          <dgm:hierBranch val="init"/>
        </dgm:presLayoutVars>
      </dgm:prSet>
      <dgm:spPr/>
    </dgm:pt>
    <dgm:pt modelId="{90C84F6D-8D3A-4856-AC01-33080DDAD122}" type="pres">
      <dgm:prSet presAssocID="{A3790C39-6160-481C-BF0B-ACBE1287E276}" presName="rootComposite" presStyleCnt="0"/>
      <dgm:spPr/>
    </dgm:pt>
    <dgm:pt modelId="{22A0AC45-E3C9-4FB7-954F-F622B99B6548}" type="pres">
      <dgm:prSet presAssocID="{A3790C39-6160-481C-BF0B-ACBE1287E276}" presName="rootText" presStyleLbl="node2" presStyleIdx="7" presStyleCnt="10">
        <dgm:presLayoutVars>
          <dgm:chPref val="3"/>
        </dgm:presLayoutVars>
      </dgm:prSet>
      <dgm:spPr/>
      <dgm:t>
        <a:bodyPr/>
        <a:lstStyle/>
        <a:p>
          <a:endParaRPr lang="zh-CN" altLang="en-US"/>
        </a:p>
      </dgm:t>
    </dgm:pt>
    <dgm:pt modelId="{E7753A31-70CD-484A-B00B-85DD5E1AB867}" type="pres">
      <dgm:prSet presAssocID="{A3790C39-6160-481C-BF0B-ACBE1287E276}" presName="rootConnector" presStyleLbl="node2" presStyleIdx="7" presStyleCnt="10"/>
      <dgm:spPr/>
      <dgm:t>
        <a:bodyPr/>
        <a:lstStyle/>
        <a:p>
          <a:endParaRPr lang="zh-CN" altLang="en-US"/>
        </a:p>
      </dgm:t>
    </dgm:pt>
    <dgm:pt modelId="{FD12E241-31F9-4A28-8F1B-0AE4EB6D852A}" type="pres">
      <dgm:prSet presAssocID="{A3790C39-6160-481C-BF0B-ACBE1287E276}" presName="hierChild4" presStyleCnt="0"/>
      <dgm:spPr/>
    </dgm:pt>
    <dgm:pt modelId="{2DB11055-1A53-443E-AE54-D369EB7805FC}" type="pres">
      <dgm:prSet presAssocID="{C1E63DF5-68F2-4E9D-AE3C-C9BB0C15CCB2}" presName="Name64" presStyleLbl="parChTrans1D3" presStyleIdx="6" presStyleCnt="9"/>
      <dgm:spPr/>
      <dgm:t>
        <a:bodyPr/>
        <a:lstStyle/>
        <a:p>
          <a:endParaRPr lang="zh-CN" altLang="en-US"/>
        </a:p>
      </dgm:t>
    </dgm:pt>
    <dgm:pt modelId="{0B916B04-09CB-4053-A66F-AEC6205F1813}" type="pres">
      <dgm:prSet presAssocID="{DF2C97D5-94FF-46A5-9A0B-9092D9EFA688}" presName="hierRoot2" presStyleCnt="0">
        <dgm:presLayoutVars>
          <dgm:hierBranch val="init"/>
        </dgm:presLayoutVars>
      </dgm:prSet>
      <dgm:spPr/>
    </dgm:pt>
    <dgm:pt modelId="{7C100F88-921C-4FB8-9E30-20D744A06407}" type="pres">
      <dgm:prSet presAssocID="{DF2C97D5-94FF-46A5-9A0B-9092D9EFA688}" presName="rootComposite" presStyleCnt="0"/>
      <dgm:spPr/>
    </dgm:pt>
    <dgm:pt modelId="{E4F8424F-D6D3-4909-A516-348A1E9169C9}" type="pres">
      <dgm:prSet presAssocID="{DF2C97D5-94FF-46A5-9A0B-9092D9EFA688}" presName="rootText" presStyleLbl="node3" presStyleIdx="6" presStyleCnt="9" custScaleX="387926">
        <dgm:presLayoutVars>
          <dgm:chPref val="3"/>
        </dgm:presLayoutVars>
      </dgm:prSet>
      <dgm:spPr/>
      <dgm:t>
        <a:bodyPr/>
        <a:lstStyle/>
        <a:p>
          <a:endParaRPr lang="zh-CN" altLang="en-US"/>
        </a:p>
      </dgm:t>
    </dgm:pt>
    <dgm:pt modelId="{E4C2C508-E5DF-4513-AA8E-D48B26DDDE7A}" type="pres">
      <dgm:prSet presAssocID="{DF2C97D5-94FF-46A5-9A0B-9092D9EFA688}" presName="rootConnector" presStyleLbl="node3" presStyleIdx="6" presStyleCnt="9"/>
      <dgm:spPr/>
      <dgm:t>
        <a:bodyPr/>
        <a:lstStyle/>
        <a:p>
          <a:endParaRPr lang="zh-CN" altLang="en-US"/>
        </a:p>
      </dgm:t>
    </dgm:pt>
    <dgm:pt modelId="{11BB163E-59EB-4659-AE6C-C701BD76ADF4}" type="pres">
      <dgm:prSet presAssocID="{DF2C97D5-94FF-46A5-9A0B-9092D9EFA688}" presName="hierChild4" presStyleCnt="0"/>
      <dgm:spPr/>
    </dgm:pt>
    <dgm:pt modelId="{52B60C00-29AE-4FED-9BB7-0626DC31342A}" type="pres">
      <dgm:prSet presAssocID="{DF2C97D5-94FF-46A5-9A0B-9092D9EFA688}" presName="hierChild5" presStyleCnt="0"/>
      <dgm:spPr/>
    </dgm:pt>
    <dgm:pt modelId="{130BAB5C-3E2E-4E36-907F-CC8C53AD5E13}" type="pres">
      <dgm:prSet presAssocID="{A3790C39-6160-481C-BF0B-ACBE1287E276}" presName="hierChild5" presStyleCnt="0"/>
      <dgm:spPr/>
    </dgm:pt>
    <dgm:pt modelId="{A2864DF5-4867-438F-8DA3-34E9CFF41A32}" type="pres">
      <dgm:prSet presAssocID="{93432AA3-27BE-4919-B32D-9ACBACCA20CB}" presName="Name64" presStyleLbl="parChTrans1D2" presStyleIdx="8" presStyleCnt="10"/>
      <dgm:spPr/>
      <dgm:t>
        <a:bodyPr/>
        <a:lstStyle/>
        <a:p>
          <a:endParaRPr lang="zh-CN" altLang="en-US"/>
        </a:p>
      </dgm:t>
    </dgm:pt>
    <dgm:pt modelId="{55DEFF06-204C-47B5-8F0E-B23D1B49A537}" type="pres">
      <dgm:prSet presAssocID="{542C16B5-7F35-4495-9641-11BE35C59051}" presName="hierRoot2" presStyleCnt="0">
        <dgm:presLayoutVars>
          <dgm:hierBranch val="init"/>
        </dgm:presLayoutVars>
      </dgm:prSet>
      <dgm:spPr/>
    </dgm:pt>
    <dgm:pt modelId="{1FAF6694-4F15-4C27-B682-A3CC7BE36489}" type="pres">
      <dgm:prSet presAssocID="{542C16B5-7F35-4495-9641-11BE35C59051}" presName="rootComposite" presStyleCnt="0"/>
      <dgm:spPr/>
    </dgm:pt>
    <dgm:pt modelId="{4DC1E3B9-2CDC-4BEE-98DA-F0404E3F9906}" type="pres">
      <dgm:prSet presAssocID="{542C16B5-7F35-4495-9641-11BE35C59051}" presName="rootText" presStyleLbl="node2" presStyleIdx="8" presStyleCnt="10">
        <dgm:presLayoutVars>
          <dgm:chPref val="3"/>
        </dgm:presLayoutVars>
      </dgm:prSet>
      <dgm:spPr/>
      <dgm:t>
        <a:bodyPr/>
        <a:lstStyle/>
        <a:p>
          <a:endParaRPr lang="zh-CN" altLang="en-US"/>
        </a:p>
      </dgm:t>
    </dgm:pt>
    <dgm:pt modelId="{141EE76B-50A3-4260-92F3-180F8F1F110F}" type="pres">
      <dgm:prSet presAssocID="{542C16B5-7F35-4495-9641-11BE35C59051}" presName="rootConnector" presStyleLbl="node2" presStyleIdx="8" presStyleCnt="10"/>
      <dgm:spPr/>
      <dgm:t>
        <a:bodyPr/>
        <a:lstStyle/>
        <a:p>
          <a:endParaRPr lang="zh-CN" altLang="en-US"/>
        </a:p>
      </dgm:t>
    </dgm:pt>
    <dgm:pt modelId="{D425EC78-6481-4856-87C1-A6A9B28B2B78}" type="pres">
      <dgm:prSet presAssocID="{542C16B5-7F35-4495-9641-11BE35C59051}" presName="hierChild4" presStyleCnt="0"/>
      <dgm:spPr/>
    </dgm:pt>
    <dgm:pt modelId="{AC01C1EC-A2CC-4B04-9FE5-7D3926030B7B}" type="pres">
      <dgm:prSet presAssocID="{10AE359C-02A4-4AFE-AA73-3C927575168D}" presName="Name64" presStyleLbl="parChTrans1D3" presStyleIdx="7" presStyleCnt="9"/>
      <dgm:spPr/>
      <dgm:t>
        <a:bodyPr/>
        <a:lstStyle/>
        <a:p>
          <a:endParaRPr lang="zh-CN" altLang="en-US"/>
        </a:p>
      </dgm:t>
    </dgm:pt>
    <dgm:pt modelId="{B9364C90-1057-41E3-98A4-50C065AE2198}" type="pres">
      <dgm:prSet presAssocID="{7030FEA4-1D41-4D10-BAD5-0EB2E7DDE094}" presName="hierRoot2" presStyleCnt="0">
        <dgm:presLayoutVars>
          <dgm:hierBranch val="init"/>
        </dgm:presLayoutVars>
      </dgm:prSet>
      <dgm:spPr/>
    </dgm:pt>
    <dgm:pt modelId="{6DA2843C-0D59-4618-B391-32B7538847D0}" type="pres">
      <dgm:prSet presAssocID="{7030FEA4-1D41-4D10-BAD5-0EB2E7DDE094}" presName="rootComposite" presStyleCnt="0"/>
      <dgm:spPr/>
    </dgm:pt>
    <dgm:pt modelId="{F94BC2C2-B3BA-4FAA-AC37-4C6C7BF2A267}" type="pres">
      <dgm:prSet presAssocID="{7030FEA4-1D41-4D10-BAD5-0EB2E7DDE094}" presName="rootText" presStyleLbl="node3" presStyleIdx="7" presStyleCnt="9" custScaleX="387926">
        <dgm:presLayoutVars>
          <dgm:chPref val="3"/>
        </dgm:presLayoutVars>
      </dgm:prSet>
      <dgm:spPr/>
      <dgm:t>
        <a:bodyPr/>
        <a:lstStyle/>
        <a:p>
          <a:endParaRPr lang="zh-CN" altLang="en-US"/>
        </a:p>
      </dgm:t>
    </dgm:pt>
    <dgm:pt modelId="{701B2DD7-9BE8-4A51-967C-D85FA34BD39F}" type="pres">
      <dgm:prSet presAssocID="{7030FEA4-1D41-4D10-BAD5-0EB2E7DDE094}" presName="rootConnector" presStyleLbl="node3" presStyleIdx="7" presStyleCnt="9"/>
      <dgm:spPr/>
      <dgm:t>
        <a:bodyPr/>
        <a:lstStyle/>
        <a:p>
          <a:endParaRPr lang="zh-CN" altLang="en-US"/>
        </a:p>
      </dgm:t>
    </dgm:pt>
    <dgm:pt modelId="{69760FF8-AA42-4BA2-B1C4-2DA2C9A6B755}" type="pres">
      <dgm:prSet presAssocID="{7030FEA4-1D41-4D10-BAD5-0EB2E7DDE094}" presName="hierChild4" presStyleCnt="0"/>
      <dgm:spPr/>
    </dgm:pt>
    <dgm:pt modelId="{DBC58459-F869-4374-A311-5795B83EB849}" type="pres">
      <dgm:prSet presAssocID="{7030FEA4-1D41-4D10-BAD5-0EB2E7DDE094}" presName="hierChild5" presStyleCnt="0"/>
      <dgm:spPr/>
    </dgm:pt>
    <dgm:pt modelId="{77F412D8-9BA3-432E-A566-CA10BA7607F3}" type="pres">
      <dgm:prSet presAssocID="{542C16B5-7F35-4495-9641-11BE35C59051}" presName="hierChild5" presStyleCnt="0"/>
      <dgm:spPr/>
    </dgm:pt>
    <dgm:pt modelId="{3C620688-673D-4268-BD2B-FC1AFE78A896}" type="pres">
      <dgm:prSet presAssocID="{DF4E7236-CD4D-49B7-8A38-FFEA42E9D28D}" presName="hierChild3" presStyleCnt="0"/>
      <dgm:spPr/>
    </dgm:pt>
    <dgm:pt modelId="{B1220604-F5EC-4144-B110-D868EB0E73A4}" type="pres">
      <dgm:prSet presAssocID="{ACA03E32-0EA7-4F7B-BB6D-4EFB88C1C82E}" presName="hierRoot1" presStyleCnt="0">
        <dgm:presLayoutVars>
          <dgm:hierBranch val="init"/>
        </dgm:presLayoutVars>
      </dgm:prSet>
      <dgm:spPr/>
    </dgm:pt>
    <dgm:pt modelId="{B075854F-19C9-4233-A86C-7DED3AFB3B92}" type="pres">
      <dgm:prSet presAssocID="{ACA03E32-0EA7-4F7B-BB6D-4EFB88C1C82E}" presName="rootComposite1" presStyleCnt="0"/>
      <dgm:spPr/>
    </dgm:pt>
    <dgm:pt modelId="{F9B4C317-3708-47A2-A63A-60C88C8B79C8}" type="pres">
      <dgm:prSet presAssocID="{ACA03E32-0EA7-4F7B-BB6D-4EFB88C1C82E}" presName="rootText1" presStyleLbl="node0" presStyleIdx="4" presStyleCnt="5">
        <dgm:presLayoutVars>
          <dgm:chPref val="3"/>
        </dgm:presLayoutVars>
      </dgm:prSet>
      <dgm:spPr/>
      <dgm:t>
        <a:bodyPr/>
        <a:lstStyle/>
        <a:p>
          <a:endParaRPr lang="zh-CN" altLang="en-US"/>
        </a:p>
      </dgm:t>
    </dgm:pt>
    <dgm:pt modelId="{3B1D5A2A-F215-44C1-8F8F-D99C17315699}" type="pres">
      <dgm:prSet presAssocID="{ACA03E32-0EA7-4F7B-BB6D-4EFB88C1C82E}" presName="rootConnector1" presStyleLbl="node1" presStyleIdx="0" presStyleCnt="0"/>
      <dgm:spPr/>
      <dgm:t>
        <a:bodyPr/>
        <a:lstStyle/>
        <a:p>
          <a:endParaRPr lang="zh-CN" altLang="en-US"/>
        </a:p>
      </dgm:t>
    </dgm:pt>
    <dgm:pt modelId="{6A907D58-141C-4F59-B71D-2DCF31CB136A}" type="pres">
      <dgm:prSet presAssocID="{ACA03E32-0EA7-4F7B-BB6D-4EFB88C1C82E}" presName="hierChild2" presStyleCnt="0"/>
      <dgm:spPr/>
    </dgm:pt>
    <dgm:pt modelId="{D7AA0A38-8363-4320-8F24-F12FBB905669}" type="pres">
      <dgm:prSet presAssocID="{93291239-F65C-454C-B784-8B2F2CB714B9}" presName="Name64" presStyleLbl="parChTrans1D2" presStyleIdx="9" presStyleCnt="10"/>
      <dgm:spPr/>
      <dgm:t>
        <a:bodyPr/>
        <a:lstStyle/>
        <a:p>
          <a:endParaRPr lang="zh-CN" altLang="en-US"/>
        </a:p>
      </dgm:t>
    </dgm:pt>
    <dgm:pt modelId="{3BBCA81F-093D-4117-BAB7-C309937DC10E}" type="pres">
      <dgm:prSet presAssocID="{BC836355-8A7E-4D78-ACE2-D2162CA20440}" presName="hierRoot2" presStyleCnt="0">
        <dgm:presLayoutVars>
          <dgm:hierBranch val="init"/>
        </dgm:presLayoutVars>
      </dgm:prSet>
      <dgm:spPr/>
    </dgm:pt>
    <dgm:pt modelId="{7B31C4BD-598E-447E-A61B-51E04EA3F06A}" type="pres">
      <dgm:prSet presAssocID="{BC836355-8A7E-4D78-ACE2-D2162CA20440}" presName="rootComposite" presStyleCnt="0"/>
      <dgm:spPr/>
    </dgm:pt>
    <dgm:pt modelId="{2C262B15-53FD-43EA-83A0-BC906A950A85}" type="pres">
      <dgm:prSet presAssocID="{BC836355-8A7E-4D78-ACE2-D2162CA20440}" presName="rootText" presStyleLbl="node2" presStyleIdx="9" presStyleCnt="10">
        <dgm:presLayoutVars>
          <dgm:chPref val="3"/>
        </dgm:presLayoutVars>
      </dgm:prSet>
      <dgm:spPr/>
      <dgm:t>
        <a:bodyPr/>
        <a:lstStyle/>
        <a:p>
          <a:endParaRPr lang="zh-CN" altLang="en-US"/>
        </a:p>
      </dgm:t>
    </dgm:pt>
    <dgm:pt modelId="{EEF9B47A-D00C-4100-AC90-82FD6DFAF6B5}" type="pres">
      <dgm:prSet presAssocID="{BC836355-8A7E-4D78-ACE2-D2162CA20440}" presName="rootConnector" presStyleLbl="node2" presStyleIdx="9" presStyleCnt="10"/>
      <dgm:spPr/>
      <dgm:t>
        <a:bodyPr/>
        <a:lstStyle/>
        <a:p>
          <a:endParaRPr lang="zh-CN" altLang="en-US"/>
        </a:p>
      </dgm:t>
    </dgm:pt>
    <dgm:pt modelId="{CB9266F9-8365-4669-AE51-331C6EE113D8}" type="pres">
      <dgm:prSet presAssocID="{BC836355-8A7E-4D78-ACE2-D2162CA20440}" presName="hierChild4" presStyleCnt="0"/>
      <dgm:spPr/>
    </dgm:pt>
    <dgm:pt modelId="{30C31C79-4FB5-4D0D-8726-33936491661D}" type="pres">
      <dgm:prSet presAssocID="{5F6913C1-6E0D-4F11-BA78-0DA90D8A485F}" presName="Name64" presStyleLbl="parChTrans1D3" presStyleIdx="8" presStyleCnt="9"/>
      <dgm:spPr/>
      <dgm:t>
        <a:bodyPr/>
        <a:lstStyle/>
        <a:p>
          <a:endParaRPr lang="zh-CN" altLang="en-US"/>
        </a:p>
      </dgm:t>
    </dgm:pt>
    <dgm:pt modelId="{028765E0-B982-48D1-8F8A-7A7E0DFB91D6}" type="pres">
      <dgm:prSet presAssocID="{AF713107-EB79-4BF5-94FA-2E585F1683AC}" presName="hierRoot2" presStyleCnt="0">
        <dgm:presLayoutVars>
          <dgm:hierBranch val="init"/>
        </dgm:presLayoutVars>
      </dgm:prSet>
      <dgm:spPr/>
    </dgm:pt>
    <dgm:pt modelId="{64DEF588-5C92-4252-A7CD-32E02E9AC828}" type="pres">
      <dgm:prSet presAssocID="{AF713107-EB79-4BF5-94FA-2E585F1683AC}" presName="rootComposite" presStyleCnt="0"/>
      <dgm:spPr/>
    </dgm:pt>
    <dgm:pt modelId="{4589CC75-7343-4CBD-BB97-EBE9E5CA2728}" type="pres">
      <dgm:prSet presAssocID="{AF713107-EB79-4BF5-94FA-2E585F1683AC}" presName="rootText" presStyleLbl="node3" presStyleIdx="8" presStyleCnt="9" custScaleX="387926">
        <dgm:presLayoutVars>
          <dgm:chPref val="3"/>
        </dgm:presLayoutVars>
      </dgm:prSet>
      <dgm:spPr/>
      <dgm:t>
        <a:bodyPr/>
        <a:lstStyle/>
        <a:p>
          <a:endParaRPr lang="zh-CN" altLang="en-US"/>
        </a:p>
      </dgm:t>
    </dgm:pt>
    <dgm:pt modelId="{762584D5-9735-4FF3-A8F2-B0B36633D6FD}" type="pres">
      <dgm:prSet presAssocID="{AF713107-EB79-4BF5-94FA-2E585F1683AC}" presName="rootConnector" presStyleLbl="node3" presStyleIdx="8" presStyleCnt="9"/>
      <dgm:spPr/>
      <dgm:t>
        <a:bodyPr/>
        <a:lstStyle/>
        <a:p>
          <a:endParaRPr lang="zh-CN" altLang="en-US"/>
        </a:p>
      </dgm:t>
    </dgm:pt>
    <dgm:pt modelId="{3D53533C-C3A5-4F60-9440-47221E45CDDB}" type="pres">
      <dgm:prSet presAssocID="{AF713107-EB79-4BF5-94FA-2E585F1683AC}" presName="hierChild4" presStyleCnt="0"/>
      <dgm:spPr/>
    </dgm:pt>
    <dgm:pt modelId="{A2E4BD8D-C63D-4389-A8B5-A0631252CD34}" type="pres">
      <dgm:prSet presAssocID="{AF713107-EB79-4BF5-94FA-2E585F1683AC}" presName="hierChild5" presStyleCnt="0"/>
      <dgm:spPr/>
    </dgm:pt>
    <dgm:pt modelId="{27DCBA76-FFCA-4E45-95C9-C3557B1261E5}" type="pres">
      <dgm:prSet presAssocID="{BC836355-8A7E-4D78-ACE2-D2162CA20440}" presName="hierChild5" presStyleCnt="0"/>
      <dgm:spPr/>
    </dgm:pt>
    <dgm:pt modelId="{2972388B-B5B8-4CF2-AAE1-DFB40F888443}" type="pres">
      <dgm:prSet presAssocID="{ACA03E32-0EA7-4F7B-BB6D-4EFB88C1C82E}" presName="hierChild3" presStyleCnt="0"/>
      <dgm:spPr/>
    </dgm:pt>
  </dgm:ptLst>
  <dgm:cxnLst>
    <dgm:cxn modelId="{28A88F3A-13C1-46B0-91AD-6078AFD37012}" type="presOf" srcId="{67B95103-1D1A-488E-9C0A-28DA07B659F1}" destId="{BCD5BA8F-9FD4-485E-BE11-F4044D162D1A}" srcOrd="0" destOrd="0" presId="urn:microsoft.com/office/officeart/2009/3/layout/HorizontalOrganizationChart"/>
    <dgm:cxn modelId="{36BD7AD3-2987-42C1-AB58-4E006211803C}" srcId="{E9975488-7919-40CD-92D5-E9A7EA6799EA}" destId="{ACA03E32-0EA7-4F7B-BB6D-4EFB88C1C82E}" srcOrd="4" destOrd="0" parTransId="{42AFF426-BB85-4F0A-9E5C-520A81D0169D}" sibTransId="{EA45EF56-432C-421E-93BF-23CDBCDA03A7}"/>
    <dgm:cxn modelId="{1DFBF496-9F99-45BF-9C58-3D33C5F9F33A}" type="presOf" srcId="{5F6913C1-6E0D-4F11-BA78-0DA90D8A485F}" destId="{30C31C79-4FB5-4D0D-8726-33936491661D}" srcOrd="0" destOrd="0" presId="urn:microsoft.com/office/officeart/2009/3/layout/HorizontalOrganizationChart"/>
    <dgm:cxn modelId="{700A39DA-C980-42AE-BBCB-C299481349F1}" type="presOf" srcId="{75D11CE2-E442-4DED-9EB7-4DF017D225F0}" destId="{98D80C6E-CA98-4426-9166-76A3C3C87619}" srcOrd="0" destOrd="0" presId="urn:microsoft.com/office/officeart/2009/3/layout/HorizontalOrganizationChart"/>
    <dgm:cxn modelId="{C699CEFA-C345-4062-99A8-7DF2DEE70238}" type="presOf" srcId="{BC836355-8A7E-4D78-ACE2-D2162CA20440}" destId="{2C262B15-53FD-43EA-83A0-BC906A950A85}" srcOrd="0" destOrd="0" presId="urn:microsoft.com/office/officeart/2009/3/layout/HorizontalOrganizationChart"/>
    <dgm:cxn modelId="{61D05BE0-D744-41FB-B794-777CE376E62D}" srcId="{E9975488-7919-40CD-92D5-E9A7EA6799EA}" destId="{10E3D180-1F15-47A1-8154-A5CBEA39D221}" srcOrd="0" destOrd="0" parTransId="{EB9470DD-A9E9-4077-BAAF-7F38BB576651}" sibTransId="{42538608-9025-44F9-BC6A-5926C79DABBA}"/>
    <dgm:cxn modelId="{71CA5F6E-4FAB-48AF-BB0F-E1B74D81BF01}" type="presOf" srcId="{10E3D180-1F15-47A1-8154-A5CBEA39D221}" destId="{05728DA8-CE0A-4760-92DC-8D28FF16CEBF}" srcOrd="1" destOrd="0" presId="urn:microsoft.com/office/officeart/2009/3/layout/HorizontalOrganizationChart"/>
    <dgm:cxn modelId="{359E7E53-CE90-40C1-BD28-417377F4B068}" type="presOf" srcId="{10E3D180-1F15-47A1-8154-A5CBEA39D221}" destId="{AC7953E3-0BFB-4332-BB5C-6FDC6F4A0E64}" srcOrd="0" destOrd="0" presId="urn:microsoft.com/office/officeart/2009/3/layout/HorizontalOrganizationChart"/>
    <dgm:cxn modelId="{423F4C49-7033-4B76-961E-AE19F93C0BFF}" type="presOf" srcId="{4D1D847D-05C5-4A33-8FA8-0E53C4AB4485}" destId="{FD1E4749-8E92-4F49-A7A1-CD360CD582DC}" srcOrd="1" destOrd="0" presId="urn:microsoft.com/office/officeart/2009/3/layout/HorizontalOrganizationChart"/>
    <dgm:cxn modelId="{C07A4F8E-CE0A-4387-85BC-98945B2082EE}" type="presOf" srcId="{AF713107-EB79-4BF5-94FA-2E585F1683AC}" destId="{4589CC75-7343-4CBD-BB97-EBE9E5CA2728}" srcOrd="0" destOrd="0" presId="urn:microsoft.com/office/officeart/2009/3/layout/HorizontalOrganizationChart"/>
    <dgm:cxn modelId="{5A667E7A-18DD-42FD-8EA9-B19FF85948E0}" type="presOf" srcId="{DF2C97D5-94FF-46A5-9A0B-9092D9EFA688}" destId="{E4C2C508-E5DF-4513-AA8E-D48B26DDDE7A}" srcOrd="1" destOrd="0" presId="urn:microsoft.com/office/officeart/2009/3/layout/HorizontalOrganizationChart"/>
    <dgm:cxn modelId="{A3498963-2618-422C-B893-3FDBB81DE300}" type="presOf" srcId="{C0F249A2-945F-44A9-B01F-5185BBFD6C2A}" destId="{9D6C5590-470C-4359-9542-7EC47CB2F362}" srcOrd="0" destOrd="0" presId="urn:microsoft.com/office/officeart/2009/3/layout/HorizontalOrganizationChart"/>
    <dgm:cxn modelId="{3626D290-E707-4C3A-A069-CB4492CD3204}" srcId="{542C16B5-7F35-4495-9641-11BE35C59051}" destId="{7030FEA4-1D41-4D10-BAD5-0EB2E7DDE094}" srcOrd="0" destOrd="0" parTransId="{10AE359C-02A4-4AFE-AA73-3C927575168D}" sibTransId="{91602BBC-A530-4410-93DF-131CDC2C077E}"/>
    <dgm:cxn modelId="{21911C2C-75A2-42A7-B298-EB7D0774CEF2}" type="presOf" srcId="{376A091F-BD5A-45E9-B7C2-E77555025586}" destId="{684A1747-1FDA-471C-A9F5-0E13BA0D22C3}" srcOrd="0" destOrd="0" presId="urn:microsoft.com/office/officeart/2009/3/layout/HorizontalOrganizationChart"/>
    <dgm:cxn modelId="{D01C76D0-B40A-4FD9-BF74-F5491412EEB8}" type="presOf" srcId="{ACA03E32-0EA7-4F7B-BB6D-4EFB88C1C82E}" destId="{3B1D5A2A-F215-44C1-8F8F-D99C17315699}" srcOrd="1" destOrd="0" presId="urn:microsoft.com/office/officeart/2009/3/layout/HorizontalOrganizationChart"/>
    <dgm:cxn modelId="{9872423C-13B4-4DBF-9451-F1E76F05755B}" type="presOf" srcId="{542C16B5-7F35-4495-9641-11BE35C59051}" destId="{141EE76B-50A3-4260-92F3-180F8F1F110F}" srcOrd="1" destOrd="0" presId="urn:microsoft.com/office/officeart/2009/3/layout/HorizontalOrganizationChart"/>
    <dgm:cxn modelId="{BA478C56-1FAD-4544-BFFA-12A0D700D937}" type="presOf" srcId="{7030FEA4-1D41-4D10-BAD5-0EB2E7DDE094}" destId="{701B2DD7-9BE8-4A51-967C-D85FA34BD39F}" srcOrd="1" destOrd="0" presId="urn:microsoft.com/office/officeart/2009/3/layout/HorizontalOrganizationChart"/>
    <dgm:cxn modelId="{CEFB34CD-3BC4-4175-9E72-6E41E6251B6D}" type="presOf" srcId="{D29B170D-7104-4230-BCC3-857188E675CF}" destId="{297699E5-CD18-4B2B-969C-5B163D1D96FF}" srcOrd="0" destOrd="0" presId="urn:microsoft.com/office/officeart/2009/3/layout/HorizontalOrganizationChart"/>
    <dgm:cxn modelId="{78D0AD87-6C80-4F72-8B89-D667E16B9810}" type="presOf" srcId="{31619348-80B0-4450-9547-B0CF0A342F75}" destId="{19BC9A94-3A71-442E-BB5F-F43869B81BED}" srcOrd="1" destOrd="0" presId="urn:microsoft.com/office/officeart/2009/3/layout/HorizontalOrganizationChart"/>
    <dgm:cxn modelId="{49B73F2E-C919-4F0A-8856-68B9A836B4FA}" type="presOf" srcId="{EEF19BE4-9EF1-4F20-ABAA-9A38FA66163E}" destId="{3E526709-047C-40E9-B1C7-5E570C41E6F9}" srcOrd="0" destOrd="0" presId="urn:microsoft.com/office/officeart/2009/3/layout/HorizontalOrganizationChart"/>
    <dgm:cxn modelId="{47B6F637-96AF-408C-87C4-F9FFD0DA0BD6}" type="presOf" srcId="{1FF9A45F-4256-4C45-86AA-75B30B38AB45}" destId="{E1BB7FA5-E94F-4397-AC9A-53FF22B9486B}" srcOrd="0" destOrd="0" presId="urn:microsoft.com/office/officeart/2009/3/layout/HorizontalOrganizationChart"/>
    <dgm:cxn modelId="{57E4907A-02FF-4E52-B1F8-5C2D0FFF8BAA}" srcId="{E9975488-7919-40CD-92D5-E9A7EA6799EA}" destId="{7ED2D353-7F71-44BB-8FDD-0F0A479574DB}" srcOrd="1" destOrd="0" parTransId="{A8115AB8-B693-4E6E-8B5A-597831C1312E}" sibTransId="{897897F0-CBDD-4B81-9883-672514BB7727}"/>
    <dgm:cxn modelId="{F933BF86-E8CA-44EC-B9F7-E4E8D2EE0187}" type="presOf" srcId="{D29B170D-7104-4230-BCC3-857188E675CF}" destId="{41C7529B-5BE1-411E-9DF6-2664D22B2ADF}" srcOrd="1" destOrd="0" presId="urn:microsoft.com/office/officeart/2009/3/layout/HorizontalOrganizationChart"/>
    <dgm:cxn modelId="{AF5B1E5F-FF91-40B5-82EC-E2C6E84996AB}" type="presOf" srcId="{FE25931B-FA1B-4911-B231-51590D35E38E}" destId="{1ACC7B6C-672D-4C2A-9790-5E3EEF96DC17}" srcOrd="0" destOrd="0" presId="urn:microsoft.com/office/officeart/2009/3/layout/HorizontalOrganizationChart"/>
    <dgm:cxn modelId="{868FFEC9-BF17-487D-B018-81E1B2261889}" srcId="{10E3D180-1F15-47A1-8154-A5CBEA39D221}" destId="{61F80931-418C-4DBA-B372-F4C1BBB320CC}" srcOrd="1" destOrd="0" parTransId="{FC2DACAE-54F2-4C05-96E3-A67E5236CCC1}" sibTransId="{87990812-CC57-4D9B-9DE4-BF85C18BDE34}"/>
    <dgm:cxn modelId="{7B935D0A-CB16-41DD-8E6C-64EEAB199942}" type="presOf" srcId="{521D6035-AB12-4EA6-B182-6CD0A19B5104}" destId="{01A35F7B-E7F0-475A-ADB1-54A47C5CCB3E}" srcOrd="1" destOrd="0" presId="urn:microsoft.com/office/officeart/2009/3/layout/HorizontalOrganizationChart"/>
    <dgm:cxn modelId="{BCF5A0BA-C1A9-481D-B854-69F12606C8DA}" srcId="{7ED2D353-7F71-44BB-8FDD-0F0A479574DB}" destId="{31619348-80B0-4450-9547-B0CF0A342F75}" srcOrd="0" destOrd="0" parTransId="{D28BD674-C48B-4DB2-99AF-20F8C89AAAAF}" sibTransId="{4BA8472E-97CC-46A8-8042-E0DD549264AB}"/>
    <dgm:cxn modelId="{E90F51E9-CD17-475B-87AE-A28C6010CD58}" type="presOf" srcId="{006E61D8-988D-4E23-8F50-E8CCD1777A75}" destId="{EF3037DD-7191-4413-A9C7-1790A651BD1B}" srcOrd="0" destOrd="0" presId="urn:microsoft.com/office/officeart/2009/3/layout/HorizontalOrganizationChart"/>
    <dgm:cxn modelId="{A285693E-FD06-45A7-9890-0382E0474781}" type="presOf" srcId="{E4BCF5A2-80E7-466C-94D5-075AE7EB9BB4}" destId="{D48D8E39-33F4-47DB-8B0C-93EF50079466}" srcOrd="0" destOrd="0" presId="urn:microsoft.com/office/officeart/2009/3/layout/HorizontalOrganizationChart"/>
    <dgm:cxn modelId="{23542E5C-23A3-4DC7-BADE-675D11A177EB}" type="presOf" srcId="{521D6035-AB12-4EA6-B182-6CD0A19B5104}" destId="{AEFE8F2A-CF52-467F-9100-6AB339EBFE53}" srcOrd="0" destOrd="0" presId="urn:microsoft.com/office/officeart/2009/3/layout/HorizontalOrganizationChart"/>
    <dgm:cxn modelId="{FFBFE7D0-F7D8-4853-B04A-A4C3C670AE31}" srcId="{39869027-5FDF-4162-9DD2-1E0E8892B502}" destId="{E4BCF5A2-80E7-466C-94D5-075AE7EB9BB4}" srcOrd="0" destOrd="0" parTransId="{376A091F-BD5A-45E9-B7C2-E77555025586}" sibTransId="{33C6797E-9FC6-4739-9E1B-4C3A04BBBDD1}"/>
    <dgm:cxn modelId="{37E8B7C4-F463-4C2D-B4C8-80D93AF693EC}" type="presOf" srcId="{E9975488-7919-40CD-92D5-E9A7EA6799EA}" destId="{8EF5A0FE-F2EC-4069-9E72-9462E8ED928D}" srcOrd="0" destOrd="0" presId="urn:microsoft.com/office/officeart/2009/3/layout/HorizontalOrganizationChart"/>
    <dgm:cxn modelId="{847B4E47-ED27-4066-B4BE-5983803F74BD}" srcId="{10E3D180-1F15-47A1-8154-A5CBEA39D221}" destId="{521D6035-AB12-4EA6-B182-6CD0A19B5104}" srcOrd="2" destOrd="0" parTransId="{67B95103-1D1A-488E-9C0A-28DA07B659F1}" sibTransId="{27B8ADB1-A04D-4783-80DD-589957CAECEF}"/>
    <dgm:cxn modelId="{E359EFEC-F1E9-4197-85F1-4C1690F9A4F5}" type="presOf" srcId="{0A93CC29-F8B0-402B-95E7-FC1CB521A751}" destId="{D967C323-F92B-41C3-B0A3-F1BA88E5759C}" srcOrd="0" destOrd="0" presId="urn:microsoft.com/office/officeart/2009/3/layout/HorizontalOrganizationChart"/>
    <dgm:cxn modelId="{4C2DDDC9-DA1A-4807-A7B1-E41DE7A22EEA}" type="presOf" srcId="{61F80931-418C-4DBA-B372-F4C1BBB320CC}" destId="{AFF9A3A9-8EDB-48ED-9F05-7BB8A2A84243}" srcOrd="0" destOrd="0" presId="urn:microsoft.com/office/officeart/2009/3/layout/HorizontalOrganizationChart"/>
    <dgm:cxn modelId="{823D1079-485F-4F41-AB64-389A81990CA3}" srcId="{AB5BF525-21EF-4397-9D25-7DE9D99E70A0}" destId="{D29B170D-7104-4230-BCC3-857188E675CF}" srcOrd="0" destOrd="0" parTransId="{AEF6822A-8BF2-439E-A21A-2AC46CAD8FFA}" sibTransId="{ECC94E26-4570-493A-A6E3-3D509A90F7EB}"/>
    <dgm:cxn modelId="{BDAB886B-E296-4BD0-A835-C74D94F5BAD0}" srcId="{A3790C39-6160-481C-BF0B-ACBE1287E276}" destId="{DF2C97D5-94FF-46A5-9A0B-9092D9EFA688}" srcOrd="0" destOrd="0" parTransId="{C1E63DF5-68F2-4E9D-AE3C-C9BB0C15CCB2}" sibTransId="{0B1EB39D-9451-4860-A377-1C12EA5CB879}"/>
    <dgm:cxn modelId="{4588E8E2-C8BF-4DB2-AFE5-055925A9AC84}" type="presOf" srcId="{0E0254EA-2B80-4511-B7D6-DE14376C7721}" destId="{83C609DE-5C7B-424A-BC38-7A42DE8A881C}" srcOrd="0" destOrd="0" presId="urn:microsoft.com/office/officeart/2009/3/layout/HorizontalOrganizationChart"/>
    <dgm:cxn modelId="{C0394D4B-1A31-4023-B61C-94A95E7B696A}" type="presOf" srcId="{ACA03E32-0EA7-4F7B-BB6D-4EFB88C1C82E}" destId="{F9B4C317-3708-47A2-A63A-60C88C8B79C8}" srcOrd="0" destOrd="0" presId="urn:microsoft.com/office/officeart/2009/3/layout/HorizontalOrganizationChart"/>
    <dgm:cxn modelId="{42E8E79B-E955-4EF0-811F-C2CE3C44EA87}" type="presOf" srcId="{DF4E7236-CD4D-49B7-8A38-FFEA42E9D28D}" destId="{1DFD5AF3-8E32-4EF2-83E3-76A5D995C079}" srcOrd="1" destOrd="0" presId="urn:microsoft.com/office/officeart/2009/3/layout/HorizontalOrganizationChart"/>
    <dgm:cxn modelId="{AFA225D0-CBEB-4B3F-8560-E234D04F47EF}" type="presOf" srcId="{FBDC3DC1-C745-44DB-BD55-54078476BA6E}" destId="{F725E924-FA0A-4C23-A895-7161DE6F554F}" srcOrd="0" destOrd="0" presId="urn:microsoft.com/office/officeart/2009/3/layout/HorizontalOrganizationChart"/>
    <dgm:cxn modelId="{3963AA6D-14CA-443D-A655-009E47C22E12}" type="presOf" srcId="{914B8490-3BD7-4098-AFED-19BA6F5302D0}" destId="{CA813F51-E5E0-4804-A1D0-2899D043F7BC}" srcOrd="1" destOrd="0" presId="urn:microsoft.com/office/officeart/2009/3/layout/HorizontalOrganizationChart"/>
    <dgm:cxn modelId="{A1CF4F90-3EE0-41B5-9A24-72294BD47F84}" type="presOf" srcId="{C1E63DF5-68F2-4E9D-AE3C-C9BB0C15CCB2}" destId="{2DB11055-1A53-443E-AE54-D369EB7805FC}" srcOrd="0" destOrd="0" presId="urn:microsoft.com/office/officeart/2009/3/layout/HorizontalOrganizationChart"/>
    <dgm:cxn modelId="{C1ED552C-5ADD-49E5-95A1-F4B28C1D6895}" srcId="{E9975488-7919-40CD-92D5-E9A7EA6799EA}" destId="{DF4E7236-CD4D-49B7-8A38-FFEA42E9D28D}" srcOrd="3" destOrd="0" parTransId="{7458C0E3-80E9-456F-BE45-71CFC601E2A1}" sibTransId="{24D01D0C-C429-41F3-9E5A-9E3E554B8A5E}"/>
    <dgm:cxn modelId="{4C2F69ED-2A9E-4F68-9A1C-42CA83FA673B}" srcId="{521D6035-AB12-4EA6-B182-6CD0A19B5104}" destId="{52B8C6DA-611A-4762-A190-E59616712530}" srcOrd="0" destOrd="0" parTransId="{72021624-02B5-4645-98D4-716732A67714}" sibTransId="{89EF5833-44C4-42A3-803E-E12629BCE2F9}"/>
    <dgm:cxn modelId="{6DED521F-B267-44B6-9E42-42247F85F6C7}" srcId="{DF4E7236-CD4D-49B7-8A38-FFEA42E9D28D}" destId="{542C16B5-7F35-4495-9641-11BE35C59051}" srcOrd="1" destOrd="0" parTransId="{93432AA3-27BE-4919-B32D-9ACBACCA20CB}" sibTransId="{DFCF79D7-5143-4740-852E-A1DBE39BFD3B}"/>
    <dgm:cxn modelId="{00DF59E9-8530-4BEC-8CD1-2FF82481DC6E}" srcId="{DF4E7236-CD4D-49B7-8A38-FFEA42E9D28D}" destId="{A3790C39-6160-481C-BF0B-ACBE1287E276}" srcOrd="0" destOrd="0" parTransId="{006E61D8-988D-4E23-8F50-E8CCD1777A75}" sibTransId="{28FE4533-242C-48F8-8C87-C9BD319A7EDF}"/>
    <dgm:cxn modelId="{80DE6D50-1E3D-451A-9721-F19408EE56A0}" type="presOf" srcId="{61F80931-418C-4DBA-B372-F4C1BBB320CC}" destId="{A1F7BB60-AAA3-43D9-89B2-699589188706}" srcOrd="1" destOrd="0" presId="urn:microsoft.com/office/officeart/2009/3/layout/HorizontalOrganizationChart"/>
    <dgm:cxn modelId="{24079785-E818-4380-A3A6-C78A9CFBE04E}" type="presOf" srcId="{33EB2541-A771-4576-B783-C2C217FA8A61}" destId="{5A95920F-A72A-4A4A-AF60-FCF6BA6C050A}" srcOrd="0" destOrd="0" presId="urn:microsoft.com/office/officeart/2009/3/layout/HorizontalOrganizationChart"/>
    <dgm:cxn modelId="{4D2058C8-A51A-47CA-B985-E016CC2277ED}" srcId="{ACA03E32-0EA7-4F7B-BB6D-4EFB88C1C82E}" destId="{BC836355-8A7E-4D78-ACE2-D2162CA20440}" srcOrd="0" destOrd="0" parTransId="{93291239-F65C-454C-B784-8B2F2CB714B9}" sibTransId="{E05064EA-107B-406D-A6A5-ED049DC34F6A}"/>
    <dgm:cxn modelId="{75D8ECDC-146F-4E4D-A106-6790581680DF}" type="presOf" srcId="{7ED2D353-7F71-44BB-8FDD-0F0A479574DB}" destId="{42DC0308-A934-475D-91AC-7CFA6E997347}" srcOrd="0" destOrd="0" presId="urn:microsoft.com/office/officeart/2009/3/layout/HorizontalOrganizationChart"/>
    <dgm:cxn modelId="{E428BD9B-E6F0-4E25-ABA2-ABD724593835}" type="presOf" srcId="{542C16B5-7F35-4495-9641-11BE35C59051}" destId="{4DC1E3B9-2CDC-4BEE-98DA-F0404E3F9906}" srcOrd="0" destOrd="0" presId="urn:microsoft.com/office/officeart/2009/3/layout/HorizontalOrganizationChart"/>
    <dgm:cxn modelId="{14CF2A4E-696D-4F10-9200-DDF3657F3DF2}" type="presOf" srcId="{4D1D847D-05C5-4A33-8FA8-0E53C4AB4485}" destId="{00D5C035-7979-400C-9D4C-FA725AFE1968}" srcOrd="0" destOrd="0" presId="urn:microsoft.com/office/officeart/2009/3/layout/HorizontalOrganizationChart"/>
    <dgm:cxn modelId="{C12120D9-8120-4188-ADE9-CC198C6AB015}" type="presOf" srcId="{A3790C39-6160-481C-BF0B-ACBE1287E276}" destId="{22A0AC45-E3C9-4FB7-954F-F622B99B6548}" srcOrd="0" destOrd="0" presId="urn:microsoft.com/office/officeart/2009/3/layout/HorizontalOrganizationChart"/>
    <dgm:cxn modelId="{DD0BB854-4B30-4048-AF80-C24163BA3C1A}" type="presOf" srcId="{7030FEA4-1D41-4D10-BAD5-0EB2E7DDE094}" destId="{F94BC2C2-B3BA-4FAA-AC37-4C6C7BF2A267}" srcOrd="0" destOrd="0" presId="urn:microsoft.com/office/officeart/2009/3/layout/HorizontalOrganizationChart"/>
    <dgm:cxn modelId="{59240BFB-CCC8-4BBE-8664-B0AEFDF2818E}" type="presOf" srcId="{93432AA3-27BE-4919-B32D-9ACBACCA20CB}" destId="{A2864DF5-4867-438F-8DA3-34E9CFF41A32}" srcOrd="0" destOrd="0" presId="urn:microsoft.com/office/officeart/2009/3/layout/HorizontalOrganizationChart"/>
    <dgm:cxn modelId="{E58CAE60-7233-4DB0-8553-8AB01C44790F}" type="presOf" srcId="{72021624-02B5-4645-98D4-716732A67714}" destId="{9068E6DF-D840-42ED-85C8-2A5048F9D6B5}" srcOrd="0" destOrd="0" presId="urn:microsoft.com/office/officeart/2009/3/layout/HorizontalOrganizationChart"/>
    <dgm:cxn modelId="{E5EC510C-DA6D-4237-AC18-A0E2C15ADFA8}" type="presOf" srcId="{35DDE41B-C0B5-4989-A032-5C0F6E24CD9C}" destId="{8495526C-2295-4FE0-86C5-2C1F8C5BD303}" srcOrd="0" destOrd="0" presId="urn:microsoft.com/office/officeart/2009/3/layout/HorizontalOrganizationChart"/>
    <dgm:cxn modelId="{7D6A2CA2-2242-4F2D-8783-F8B08F18C44B}" type="presOf" srcId="{A3790C39-6160-481C-BF0B-ACBE1287E276}" destId="{E7753A31-70CD-484A-B00B-85DD5E1AB867}" srcOrd="1" destOrd="0" presId="urn:microsoft.com/office/officeart/2009/3/layout/HorizontalOrganizationChart"/>
    <dgm:cxn modelId="{ABA48654-BB92-4751-AFF2-D137E8BB456B}" type="presOf" srcId="{E4BCF5A2-80E7-466C-94D5-075AE7EB9BB4}" destId="{786A30ED-DCC3-4CAD-A867-0DE09ACDF96A}" srcOrd="1" destOrd="0" presId="urn:microsoft.com/office/officeart/2009/3/layout/HorizontalOrganizationChart"/>
    <dgm:cxn modelId="{88B0E59B-5205-43A8-A4BC-A5A429737054}" type="presOf" srcId="{EEF19BE4-9EF1-4F20-ABAA-9A38FA66163E}" destId="{9CC43A3B-9CBB-4C43-99D9-9B886FEAA154}" srcOrd="1" destOrd="0" presId="urn:microsoft.com/office/officeart/2009/3/layout/HorizontalOrganizationChart"/>
    <dgm:cxn modelId="{B59AA6F5-2CEB-4C9F-9817-82F0E280838D}" srcId="{31619348-80B0-4450-9547-B0CF0A342F75}" destId="{914B8490-3BD7-4098-AFED-19BA6F5302D0}" srcOrd="1" destOrd="0" parTransId="{35DDE41B-C0B5-4989-A032-5C0F6E24CD9C}" sibTransId="{B2E156A6-DD9A-4F58-9B71-BF19D6A73190}"/>
    <dgm:cxn modelId="{F2338459-036F-4905-A1BA-D233FEE17449}" type="presOf" srcId="{39869027-5FDF-4162-9DD2-1E0E8892B502}" destId="{05C1E18E-AD7E-446D-891E-9210028170F0}" srcOrd="0" destOrd="0" presId="urn:microsoft.com/office/officeart/2009/3/layout/HorizontalOrganizationChart"/>
    <dgm:cxn modelId="{EB4BF311-89B3-4520-936C-18F45BA34C78}" type="presOf" srcId="{D28BD674-C48B-4DB2-99AF-20F8C89AAAAF}" destId="{14598233-5067-49CF-B6CC-DC45F82E1FBA}" srcOrd="0" destOrd="0" presId="urn:microsoft.com/office/officeart/2009/3/layout/HorizontalOrganizationChart"/>
    <dgm:cxn modelId="{92AA3C09-3C8C-49C3-A738-14D859425FAA}" type="presOf" srcId="{C3108549-68E7-418E-864E-5AA78213BCE3}" destId="{766F9BF0-09A3-4EA3-A5B1-E699EE75293B}" srcOrd="0" destOrd="0" presId="urn:microsoft.com/office/officeart/2009/3/layout/HorizontalOrganizationChart"/>
    <dgm:cxn modelId="{527D00AB-81B6-49EB-80CA-C0FEF9F043A1}" type="presOf" srcId="{AEF6822A-8BF2-439E-A21A-2AC46CAD8FFA}" destId="{DE23DEBA-06F7-4D43-A23E-1BF46EC5D33F}" srcOrd="0" destOrd="0" presId="urn:microsoft.com/office/officeart/2009/3/layout/HorizontalOrganizationChart"/>
    <dgm:cxn modelId="{B62900E5-3222-44A1-BC92-F3A6E85FFA3F}" type="presOf" srcId="{7ED2D353-7F71-44BB-8FDD-0F0A479574DB}" destId="{7F810FEE-9677-429E-B223-40B6DC797AE8}" srcOrd="1" destOrd="0" presId="urn:microsoft.com/office/officeart/2009/3/layout/HorizontalOrganizationChart"/>
    <dgm:cxn modelId="{BFEC4E80-BBFF-4283-BADD-DE526DD7E61E}" srcId="{BC836355-8A7E-4D78-ACE2-D2162CA20440}" destId="{AF713107-EB79-4BF5-94FA-2E585F1683AC}" srcOrd="0" destOrd="0" parTransId="{5F6913C1-6E0D-4F11-BA78-0DA90D8A485F}" sibTransId="{CDA11EBE-47D6-45DF-96FC-DF31EC6740FA}"/>
    <dgm:cxn modelId="{F62E29E0-E99A-4700-93C1-95D313EAC793}" type="presOf" srcId="{C0F249A2-945F-44A9-B01F-5185BBFD6C2A}" destId="{BF71CA28-CBAD-4E10-BCCB-D528C5799C68}" srcOrd="1" destOrd="0" presId="urn:microsoft.com/office/officeart/2009/3/layout/HorizontalOrganizationChart"/>
    <dgm:cxn modelId="{4CFFFAA5-EAA2-4BC3-9EEF-FE487546BB99}" srcId="{E9975488-7919-40CD-92D5-E9A7EA6799EA}" destId="{AB5BF525-21EF-4397-9D25-7DE9D99E70A0}" srcOrd="2" destOrd="0" parTransId="{1611CF8B-29AB-41AF-A0C3-C6C6A03BEC2B}" sibTransId="{27242C2A-D166-417A-B1DD-2B0103ABC8D3}"/>
    <dgm:cxn modelId="{0B80F0CD-7E39-4629-938E-C9BD5F4FC664}" type="presOf" srcId="{AB5BF525-21EF-4397-9D25-7DE9D99E70A0}" destId="{0EB71D88-CE2A-469B-9290-D061271E8A74}" srcOrd="1" destOrd="0" presId="urn:microsoft.com/office/officeart/2009/3/layout/HorizontalOrganizationChart"/>
    <dgm:cxn modelId="{18C06EC3-073E-491F-8CB1-50DCA03E3E03}" srcId="{4D1D847D-05C5-4A33-8FA8-0E53C4AB4485}" destId="{EEF19BE4-9EF1-4F20-ABAA-9A38FA66163E}" srcOrd="0" destOrd="0" parTransId="{0E0254EA-2B80-4511-B7D6-DE14376C7721}" sibTransId="{2B79F1CD-D357-4BC7-8B42-3610D98F2355}"/>
    <dgm:cxn modelId="{0CBF2A42-37CD-4BBE-B223-B251F623F320}" type="presOf" srcId="{DF2C97D5-94FF-46A5-9A0B-9092D9EFA688}" destId="{E4F8424F-D6D3-4909-A516-348A1E9169C9}" srcOrd="0" destOrd="0" presId="urn:microsoft.com/office/officeart/2009/3/layout/HorizontalOrganizationChart"/>
    <dgm:cxn modelId="{B719AB22-CCF5-4DFB-8101-207DD85414C0}" srcId="{61F80931-418C-4DBA-B372-F4C1BBB320CC}" destId="{C0F249A2-945F-44A9-B01F-5185BBFD6C2A}" srcOrd="0" destOrd="0" parTransId="{C3108549-68E7-418E-864E-5AA78213BCE3}" sibTransId="{F0E5C20A-88E5-40CA-A41C-0A0F0CC0C4C3}"/>
    <dgm:cxn modelId="{B4DAC19C-D92A-4B9E-9C8B-A0694A3C47A1}" type="presOf" srcId="{75D11CE2-E442-4DED-9EB7-4DF017D225F0}" destId="{C37C2C82-0F4C-4579-A43C-AD626E8B30AD}" srcOrd="1" destOrd="0" presId="urn:microsoft.com/office/officeart/2009/3/layout/HorizontalOrganizationChart"/>
    <dgm:cxn modelId="{C7C77695-0299-42E9-938E-77423A59A6D8}" srcId="{10E3D180-1F15-47A1-8154-A5CBEA39D221}" destId="{4D1D847D-05C5-4A33-8FA8-0E53C4AB4485}" srcOrd="0" destOrd="0" parTransId="{1FF9A45F-4256-4C45-86AA-75B30B38AB45}" sibTransId="{174D27A7-D329-49CF-8F64-F72EFED053CC}"/>
    <dgm:cxn modelId="{6EEAC851-30B2-4970-BAAE-901B2EBAAA37}" type="presOf" srcId="{AB5BF525-21EF-4397-9D25-7DE9D99E70A0}" destId="{210A2662-D9C8-4887-B232-F4BFFCFEFA51}" srcOrd="0" destOrd="0" presId="urn:microsoft.com/office/officeart/2009/3/layout/HorizontalOrganizationChart"/>
    <dgm:cxn modelId="{F780565F-C309-4D68-8BE9-BAD0BB39B3AE}" type="presOf" srcId="{52B8C6DA-611A-4762-A190-E59616712530}" destId="{1F854930-E17A-4FB0-8FCA-FD6100C3E261}" srcOrd="1" destOrd="0" presId="urn:microsoft.com/office/officeart/2009/3/layout/HorizontalOrganizationChart"/>
    <dgm:cxn modelId="{106E0ED4-38EA-4587-910E-50ACDDDA140E}" srcId="{31619348-80B0-4450-9547-B0CF0A342F75}" destId="{75D11CE2-E442-4DED-9EB7-4DF017D225F0}" srcOrd="0" destOrd="0" parTransId="{0A93CC29-F8B0-402B-95E7-FC1CB521A751}" sibTransId="{2632DB72-8C5B-401B-8CF1-47D2A9569D59}"/>
    <dgm:cxn modelId="{975371EF-51D0-42B7-B842-5415E20A6C1F}" srcId="{7ED2D353-7F71-44BB-8FDD-0F0A479574DB}" destId="{FE25931B-FA1B-4911-B231-51590D35E38E}" srcOrd="1" destOrd="0" parTransId="{FBDC3DC1-C745-44DB-BD55-54078476BA6E}" sibTransId="{7A45B0A8-4F6F-413F-BBCD-92ADCB351880}"/>
    <dgm:cxn modelId="{4175A086-EAA7-4310-8FCA-CEF0545BFA30}" type="presOf" srcId="{93291239-F65C-454C-B784-8B2F2CB714B9}" destId="{D7AA0A38-8363-4320-8F24-F12FBB905669}" srcOrd="0" destOrd="0" presId="urn:microsoft.com/office/officeart/2009/3/layout/HorizontalOrganizationChart"/>
    <dgm:cxn modelId="{CFCC6761-8CBE-4DC8-9C9D-D1C5391870F0}" type="presOf" srcId="{AF713107-EB79-4BF5-94FA-2E585F1683AC}" destId="{762584D5-9735-4FF3-A8F2-B0B36633D6FD}" srcOrd="1" destOrd="0" presId="urn:microsoft.com/office/officeart/2009/3/layout/HorizontalOrganizationChart"/>
    <dgm:cxn modelId="{A74BC5F9-B651-45E3-85FD-6D5DF3336873}" type="presOf" srcId="{FE25931B-FA1B-4911-B231-51590D35E38E}" destId="{1BB16F88-87BE-42F7-BFD8-6DC72BEBA799}" srcOrd="1" destOrd="0" presId="urn:microsoft.com/office/officeart/2009/3/layout/HorizontalOrganizationChart"/>
    <dgm:cxn modelId="{F7BDDFC0-E688-4D99-8AFD-2FFD6752A517}" type="presOf" srcId="{FC2DACAE-54F2-4C05-96E3-A67E5236CCC1}" destId="{3B008B3C-B211-4333-B2BB-FA8BD27B3900}" srcOrd="0" destOrd="0" presId="urn:microsoft.com/office/officeart/2009/3/layout/HorizontalOrganizationChart"/>
    <dgm:cxn modelId="{1AD41BB4-4F07-402E-B2D5-713642A9E4F2}" type="presOf" srcId="{BC836355-8A7E-4D78-ACE2-D2162CA20440}" destId="{EEF9B47A-D00C-4100-AC90-82FD6DFAF6B5}" srcOrd="1" destOrd="0" presId="urn:microsoft.com/office/officeart/2009/3/layout/HorizontalOrganizationChart"/>
    <dgm:cxn modelId="{4E91B01A-DC33-4EAD-B57D-21C5F1520FC2}" type="presOf" srcId="{39869027-5FDF-4162-9DD2-1E0E8892B502}" destId="{22DB4490-4D84-4168-8BB3-C763B615B2AA}" srcOrd="1" destOrd="0" presId="urn:microsoft.com/office/officeart/2009/3/layout/HorizontalOrganizationChart"/>
    <dgm:cxn modelId="{0CEC85AB-17FF-445F-8EF4-BDF8AEA51D85}" type="presOf" srcId="{31619348-80B0-4450-9547-B0CF0A342F75}" destId="{A26D6710-4D9A-4AD6-BB80-E8318ED10033}" srcOrd="0" destOrd="0" presId="urn:microsoft.com/office/officeart/2009/3/layout/HorizontalOrganizationChart"/>
    <dgm:cxn modelId="{E66C9728-8126-4849-AC4F-565299E9C969}" type="presOf" srcId="{DF4E7236-CD4D-49B7-8A38-FFEA42E9D28D}" destId="{24766507-48ED-45BF-AD89-D65472CAA279}" srcOrd="0" destOrd="0" presId="urn:microsoft.com/office/officeart/2009/3/layout/HorizontalOrganizationChart"/>
    <dgm:cxn modelId="{C0D89BD1-E91E-457D-B5E1-FB936BE172DB}" type="presOf" srcId="{914B8490-3BD7-4098-AFED-19BA6F5302D0}" destId="{9FD07621-B2A6-438B-8186-6CE79549643C}" srcOrd="0" destOrd="0" presId="urn:microsoft.com/office/officeart/2009/3/layout/HorizontalOrganizationChart"/>
    <dgm:cxn modelId="{926E9F31-7DF4-4B58-9F64-62044717E64B}" type="presOf" srcId="{10AE359C-02A4-4AFE-AA73-3C927575168D}" destId="{AC01C1EC-A2CC-4B04-9FE5-7D3926030B7B}" srcOrd="0" destOrd="0" presId="urn:microsoft.com/office/officeart/2009/3/layout/HorizontalOrganizationChart"/>
    <dgm:cxn modelId="{405B1364-2720-46DC-B7BA-A5EEFE26FF49}" type="presOf" srcId="{52B8C6DA-611A-4762-A190-E59616712530}" destId="{D4370B56-0754-43FC-AF87-107F4FD74047}" srcOrd="0" destOrd="0" presId="urn:microsoft.com/office/officeart/2009/3/layout/HorizontalOrganizationChart"/>
    <dgm:cxn modelId="{F7994469-966A-4C3C-A406-F72AF1FEE631}" srcId="{10E3D180-1F15-47A1-8154-A5CBEA39D221}" destId="{39869027-5FDF-4162-9DD2-1E0E8892B502}" srcOrd="3" destOrd="0" parTransId="{33EB2541-A771-4576-B783-C2C217FA8A61}" sibTransId="{67779FFA-921A-48F5-86B2-1E64A6BCF757}"/>
    <dgm:cxn modelId="{0B4104BD-057A-4A81-9B68-7CFED2D80A4F}" type="presParOf" srcId="{8EF5A0FE-F2EC-4069-9E72-9462E8ED928D}" destId="{0E02E402-0F36-494E-B23D-E5284F393640}" srcOrd="0" destOrd="0" presId="urn:microsoft.com/office/officeart/2009/3/layout/HorizontalOrganizationChart"/>
    <dgm:cxn modelId="{E1848936-EC54-428E-BA59-065ADDCE3EA9}" type="presParOf" srcId="{0E02E402-0F36-494E-B23D-E5284F393640}" destId="{5AB0E8DC-56E0-422F-AA50-3BCA401B7E56}" srcOrd="0" destOrd="0" presId="urn:microsoft.com/office/officeart/2009/3/layout/HorizontalOrganizationChart"/>
    <dgm:cxn modelId="{FD75190E-336E-4FDE-A1D4-A098AC08E774}" type="presParOf" srcId="{5AB0E8DC-56E0-422F-AA50-3BCA401B7E56}" destId="{AC7953E3-0BFB-4332-BB5C-6FDC6F4A0E64}" srcOrd="0" destOrd="0" presId="urn:microsoft.com/office/officeart/2009/3/layout/HorizontalOrganizationChart"/>
    <dgm:cxn modelId="{C02F0958-F26C-4B81-A4C6-1FF7264BBAA5}" type="presParOf" srcId="{5AB0E8DC-56E0-422F-AA50-3BCA401B7E56}" destId="{05728DA8-CE0A-4760-92DC-8D28FF16CEBF}" srcOrd="1" destOrd="0" presId="urn:microsoft.com/office/officeart/2009/3/layout/HorizontalOrganizationChart"/>
    <dgm:cxn modelId="{ED21EAE5-7E28-4B99-AD8E-C2DB93AAD623}" type="presParOf" srcId="{0E02E402-0F36-494E-B23D-E5284F393640}" destId="{8EB79BB3-8383-40C7-97A4-2B640AD99465}" srcOrd="1" destOrd="0" presId="urn:microsoft.com/office/officeart/2009/3/layout/HorizontalOrganizationChart"/>
    <dgm:cxn modelId="{967F1F5E-9131-4F0D-85AA-4FB759F5846E}" type="presParOf" srcId="{8EB79BB3-8383-40C7-97A4-2B640AD99465}" destId="{E1BB7FA5-E94F-4397-AC9A-53FF22B9486B}" srcOrd="0" destOrd="0" presId="urn:microsoft.com/office/officeart/2009/3/layout/HorizontalOrganizationChart"/>
    <dgm:cxn modelId="{CF7DB9A3-CD07-4917-A763-05F014619D61}" type="presParOf" srcId="{8EB79BB3-8383-40C7-97A4-2B640AD99465}" destId="{15925D8A-B20D-44B9-A1B2-EAEE2C70F2D0}" srcOrd="1" destOrd="0" presId="urn:microsoft.com/office/officeart/2009/3/layout/HorizontalOrganizationChart"/>
    <dgm:cxn modelId="{24780B9B-236F-4B41-9422-4E7D045C67D5}" type="presParOf" srcId="{15925D8A-B20D-44B9-A1B2-EAEE2C70F2D0}" destId="{E1F831EE-C438-4563-87EB-4B204B61B8E1}" srcOrd="0" destOrd="0" presId="urn:microsoft.com/office/officeart/2009/3/layout/HorizontalOrganizationChart"/>
    <dgm:cxn modelId="{AE44882D-84C0-4A06-8DFE-2799A6579A97}" type="presParOf" srcId="{E1F831EE-C438-4563-87EB-4B204B61B8E1}" destId="{00D5C035-7979-400C-9D4C-FA725AFE1968}" srcOrd="0" destOrd="0" presId="urn:microsoft.com/office/officeart/2009/3/layout/HorizontalOrganizationChart"/>
    <dgm:cxn modelId="{8FB89EB2-DD42-4E0A-9FB0-C12DC8E79FBF}" type="presParOf" srcId="{E1F831EE-C438-4563-87EB-4B204B61B8E1}" destId="{FD1E4749-8E92-4F49-A7A1-CD360CD582DC}" srcOrd="1" destOrd="0" presId="urn:microsoft.com/office/officeart/2009/3/layout/HorizontalOrganizationChart"/>
    <dgm:cxn modelId="{8937B2CB-EA81-48A5-BD8F-4328E5B05BAA}" type="presParOf" srcId="{15925D8A-B20D-44B9-A1B2-EAEE2C70F2D0}" destId="{3CDDDB57-697E-43E1-A0A3-70CA6C300AED}" srcOrd="1" destOrd="0" presId="urn:microsoft.com/office/officeart/2009/3/layout/HorizontalOrganizationChart"/>
    <dgm:cxn modelId="{B0DC56CE-D104-4E64-873D-BA3BB683D060}" type="presParOf" srcId="{3CDDDB57-697E-43E1-A0A3-70CA6C300AED}" destId="{83C609DE-5C7B-424A-BC38-7A42DE8A881C}" srcOrd="0" destOrd="0" presId="urn:microsoft.com/office/officeart/2009/3/layout/HorizontalOrganizationChart"/>
    <dgm:cxn modelId="{2E905E29-6574-4565-A1B5-4502EFA76C13}" type="presParOf" srcId="{3CDDDB57-697E-43E1-A0A3-70CA6C300AED}" destId="{A0682AEF-71FD-4FEC-97DF-E722F06A5DB9}" srcOrd="1" destOrd="0" presId="urn:microsoft.com/office/officeart/2009/3/layout/HorizontalOrganizationChart"/>
    <dgm:cxn modelId="{6E76DC79-D1CE-488B-9B43-4DD3899DDBF1}" type="presParOf" srcId="{A0682AEF-71FD-4FEC-97DF-E722F06A5DB9}" destId="{3118BD46-B3CA-48CB-A599-B05922F769DA}" srcOrd="0" destOrd="0" presId="urn:microsoft.com/office/officeart/2009/3/layout/HorizontalOrganizationChart"/>
    <dgm:cxn modelId="{9F82909E-BF65-45DA-97B6-512B39AC4062}" type="presParOf" srcId="{3118BD46-B3CA-48CB-A599-B05922F769DA}" destId="{3E526709-047C-40E9-B1C7-5E570C41E6F9}" srcOrd="0" destOrd="0" presId="urn:microsoft.com/office/officeart/2009/3/layout/HorizontalOrganizationChart"/>
    <dgm:cxn modelId="{F612EA57-0773-49C0-A876-6C72D1D2F03A}" type="presParOf" srcId="{3118BD46-B3CA-48CB-A599-B05922F769DA}" destId="{9CC43A3B-9CBB-4C43-99D9-9B886FEAA154}" srcOrd="1" destOrd="0" presId="urn:microsoft.com/office/officeart/2009/3/layout/HorizontalOrganizationChart"/>
    <dgm:cxn modelId="{54A0ECB0-6B2B-43A3-8A49-B6AA29A99327}" type="presParOf" srcId="{A0682AEF-71FD-4FEC-97DF-E722F06A5DB9}" destId="{B8398109-BDA7-49E8-BCF3-0C99C4C839F9}" srcOrd="1" destOrd="0" presId="urn:microsoft.com/office/officeart/2009/3/layout/HorizontalOrganizationChart"/>
    <dgm:cxn modelId="{0962AD48-4A00-406C-B229-53E0E5F7ED23}" type="presParOf" srcId="{A0682AEF-71FD-4FEC-97DF-E722F06A5DB9}" destId="{62EEEA20-F49A-4B57-A81B-B8EADDDD01AF}" srcOrd="2" destOrd="0" presId="urn:microsoft.com/office/officeart/2009/3/layout/HorizontalOrganizationChart"/>
    <dgm:cxn modelId="{8DD74F4F-9576-44BA-9237-CC0250EA89FC}" type="presParOf" srcId="{15925D8A-B20D-44B9-A1B2-EAEE2C70F2D0}" destId="{38C9596E-AF5F-42F3-B411-A9672172A74E}" srcOrd="2" destOrd="0" presId="urn:microsoft.com/office/officeart/2009/3/layout/HorizontalOrganizationChart"/>
    <dgm:cxn modelId="{A94DE3B5-8005-407A-AD0D-3EE26C629B32}" type="presParOf" srcId="{8EB79BB3-8383-40C7-97A4-2B640AD99465}" destId="{3B008B3C-B211-4333-B2BB-FA8BD27B3900}" srcOrd="2" destOrd="0" presId="urn:microsoft.com/office/officeart/2009/3/layout/HorizontalOrganizationChart"/>
    <dgm:cxn modelId="{76E28D2C-F37F-40B6-9319-2F9DD8AEB18A}" type="presParOf" srcId="{8EB79BB3-8383-40C7-97A4-2B640AD99465}" destId="{1F1EE8A3-7FE8-47FB-A478-6F05A748B90E}" srcOrd="3" destOrd="0" presId="urn:microsoft.com/office/officeart/2009/3/layout/HorizontalOrganizationChart"/>
    <dgm:cxn modelId="{450B1DD1-6E37-44E8-81DF-47169C3EC197}" type="presParOf" srcId="{1F1EE8A3-7FE8-47FB-A478-6F05A748B90E}" destId="{6BFFE9B0-70BE-4064-AE77-D91278F67118}" srcOrd="0" destOrd="0" presId="urn:microsoft.com/office/officeart/2009/3/layout/HorizontalOrganizationChart"/>
    <dgm:cxn modelId="{388B3E0C-F840-422E-865D-C7279F52080F}" type="presParOf" srcId="{6BFFE9B0-70BE-4064-AE77-D91278F67118}" destId="{AFF9A3A9-8EDB-48ED-9F05-7BB8A2A84243}" srcOrd="0" destOrd="0" presId="urn:microsoft.com/office/officeart/2009/3/layout/HorizontalOrganizationChart"/>
    <dgm:cxn modelId="{73E43E53-028C-42F5-B79F-6DC3ED903777}" type="presParOf" srcId="{6BFFE9B0-70BE-4064-AE77-D91278F67118}" destId="{A1F7BB60-AAA3-43D9-89B2-699589188706}" srcOrd="1" destOrd="0" presId="urn:microsoft.com/office/officeart/2009/3/layout/HorizontalOrganizationChart"/>
    <dgm:cxn modelId="{BBE06683-7138-4D82-A5CF-2FCBF5440A63}" type="presParOf" srcId="{1F1EE8A3-7FE8-47FB-A478-6F05A748B90E}" destId="{8849BA0F-9F67-4FC6-A3EE-1CFAC5D541D6}" srcOrd="1" destOrd="0" presId="urn:microsoft.com/office/officeart/2009/3/layout/HorizontalOrganizationChart"/>
    <dgm:cxn modelId="{0571C036-D056-4A6C-9F4B-FC7D226E3073}" type="presParOf" srcId="{8849BA0F-9F67-4FC6-A3EE-1CFAC5D541D6}" destId="{766F9BF0-09A3-4EA3-A5B1-E699EE75293B}" srcOrd="0" destOrd="0" presId="urn:microsoft.com/office/officeart/2009/3/layout/HorizontalOrganizationChart"/>
    <dgm:cxn modelId="{962C0336-505C-4B50-80B0-3A374B3587A3}" type="presParOf" srcId="{8849BA0F-9F67-4FC6-A3EE-1CFAC5D541D6}" destId="{EF7CE16A-BD19-451F-9149-6B67137A7DC2}" srcOrd="1" destOrd="0" presId="urn:microsoft.com/office/officeart/2009/3/layout/HorizontalOrganizationChart"/>
    <dgm:cxn modelId="{B248CF17-9BA8-4C79-B361-310B65A017F8}" type="presParOf" srcId="{EF7CE16A-BD19-451F-9149-6B67137A7DC2}" destId="{020D4C85-A565-4749-B067-6E28484022D5}" srcOrd="0" destOrd="0" presId="urn:microsoft.com/office/officeart/2009/3/layout/HorizontalOrganizationChart"/>
    <dgm:cxn modelId="{6D1E89F5-D783-451C-A7C7-FA74E85FE063}" type="presParOf" srcId="{020D4C85-A565-4749-B067-6E28484022D5}" destId="{9D6C5590-470C-4359-9542-7EC47CB2F362}" srcOrd="0" destOrd="0" presId="urn:microsoft.com/office/officeart/2009/3/layout/HorizontalOrganizationChart"/>
    <dgm:cxn modelId="{861A4FEA-4A26-4BAE-AABB-17CEF38C190A}" type="presParOf" srcId="{020D4C85-A565-4749-B067-6E28484022D5}" destId="{BF71CA28-CBAD-4E10-BCCB-D528C5799C68}" srcOrd="1" destOrd="0" presId="urn:microsoft.com/office/officeart/2009/3/layout/HorizontalOrganizationChart"/>
    <dgm:cxn modelId="{35B4ADC1-10E6-430C-8185-9A98E2D9FC1B}" type="presParOf" srcId="{EF7CE16A-BD19-451F-9149-6B67137A7DC2}" destId="{30BE576C-4EE5-4B07-8CC6-5CBAFFE9FC40}" srcOrd="1" destOrd="0" presId="urn:microsoft.com/office/officeart/2009/3/layout/HorizontalOrganizationChart"/>
    <dgm:cxn modelId="{DE3306B6-B27F-492C-91D5-3CC311B864DB}" type="presParOf" srcId="{EF7CE16A-BD19-451F-9149-6B67137A7DC2}" destId="{2F083972-43BC-4318-A87B-1427CC0F3489}" srcOrd="2" destOrd="0" presId="urn:microsoft.com/office/officeart/2009/3/layout/HorizontalOrganizationChart"/>
    <dgm:cxn modelId="{043E4FD4-339D-44AA-A3CE-505912F2E1FB}" type="presParOf" srcId="{1F1EE8A3-7FE8-47FB-A478-6F05A748B90E}" destId="{91D069C5-0ACA-40EF-9A88-AACB7B50B065}" srcOrd="2" destOrd="0" presId="urn:microsoft.com/office/officeart/2009/3/layout/HorizontalOrganizationChart"/>
    <dgm:cxn modelId="{D7460A09-2F0F-436B-B6F4-8A31B8514E74}" type="presParOf" srcId="{8EB79BB3-8383-40C7-97A4-2B640AD99465}" destId="{BCD5BA8F-9FD4-485E-BE11-F4044D162D1A}" srcOrd="4" destOrd="0" presId="urn:microsoft.com/office/officeart/2009/3/layout/HorizontalOrganizationChart"/>
    <dgm:cxn modelId="{B33B8F9B-BDD3-46B4-A327-3CF498DB0F5A}" type="presParOf" srcId="{8EB79BB3-8383-40C7-97A4-2B640AD99465}" destId="{108C7A93-C3C2-42AC-A761-F7D1584EAFBB}" srcOrd="5" destOrd="0" presId="urn:microsoft.com/office/officeart/2009/3/layout/HorizontalOrganizationChart"/>
    <dgm:cxn modelId="{77C753D7-A5DD-4E8D-9DDA-875C48F65CD4}" type="presParOf" srcId="{108C7A93-C3C2-42AC-A761-F7D1584EAFBB}" destId="{21B4D7D3-C668-48C1-BEE0-F8C24D2F219C}" srcOrd="0" destOrd="0" presId="urn:microsoft.com/office/officeart/2009/3/layout/HorizontalOrganizationChart"/>
    <dgm:cxn modelId="{603D391A-9E5F-4809-90B9-A5483172385C}" type="presParOf" srcId="{21B4D7D3-C668-48C1-BEE0-F8C24D2F219C}" destId="{AEFE8F2A-CF52-467F-9100-6AB339EBFE53}" srcOrd="0" destOrd="0" presId="urn:microsoft.com/office/officeart/2009/3/layout/HorizontalOrganizationChart"/>
    <dgm:cxn modelId="{F3595161-FE44-4E83-982E-AA30B0F8F8A7}" type="presParOf" srcId="{21B4D7D3-C668-48C1-BEE0-F8C24D2F219C}" destId="{01A35F7B-E7F0-475A-ADB1-54A47C5CCB3E}" srcOrd="1" destOrd="0" presId="urn:microsoft.com/office/officeart/2009/3/layout/HorizontalOrganizationChart"/>
    <dgm:cxn modelId="{03696FFE-65A2-4D5D-9384-92DE028BF46F}" type="presParOf" srcId="{108C7A93-C3C2-42AC-A761-F7D1584EAFBB}" destId="{A6F18A50-913A-43F9-B048-A6163416319F}" srcOrd="1" destOrd="0" presId="urn:microsoft.com/office/officeart/2009/3/layout/HorizontalOrganizationChart"/>
    <dgm:cxn modelId="{9697B883-FFA2-4035-A9B7-3AC7D23D5BE3}" type="presParOf" srcId="{A6F18A50-913A-43F9-B048-A6163416319F}" destId="{9068E6DF-D840-42ED-85C8-2A5048F9D6B5}" srcOrd="0" destOrd="0" presId="urn:microsoft.com/office/officeart/2009/3/layout/HorizontalOrganizationChart"/>
    <dgm:cxn modelId="{1C143C1D-06BA-41D0-B385-64EE06CEA181}" type="presParOf" srcId="{A6F18A50-913A-43F9-B048-A6163416319F}" destId="{999B5B35-530B-4811-95B5-D63E776421E8}" srcOrd="1" destOrd="0" presId="urn:microsoft.com/office/officeart/2009/3/layout/HorizontalOrganizationChart"/>
    <dgm:cxn modelId="{7B45B6FF-E5E4-45F1-9DAC-77089E13B8CC}" type="presParOf" srcId="{999B5B35-530B-4811-95B5-D63E776421E8}" destId="{50075445-1D8A-4835-9DA5-981372BDCCEF}" srcOrd="0" destOrd="0" presId="urn:microsoft.com/office/officeart/2009/3/layout/HorizontalOrganizationChart"/>
    <dgm:cxn modelId="{62E7C91E-CBD3-4103-9476-DCB530B6463E}" type="presParOf" srcId="{50075445-1D8A-4835-9DA5-981372BDCCEF}" destId="{D4370B56-0754-43FC-AF87-107F4FD74047}" srcOrd="0" destOrd="0" presId="urn:microsoft.com/office/officeart/2009/3/layout/HorizontalOrganizationChart"/>
    <dgm:cxn modelId="{14E54BC7-9603-4186-A365-584D8D24C57D}" type="presParOf" srcId="{50075445-1D8A-4835-9DA5-981372BDCCEF}" destId="{1F854930-E17A-4FB0-8FCA-FD6100C3E261}" srcOrd="1" destOrd="0" presId="urn:microsoft.com/office/officeart/2009/3/layout/HorizontalOrganizationChart"/>
    <dgm:cxn modelId="{DBF540C0-4602-424A-A1A0-3B0D6C274792}" type="presParOf" srcId="{999B5B35-530B-4811-95B5-D63E776421E8}" destId="{7E25519E-07D0-4344-A6E2-EE2C5F466357}" srcOrd="1" destOrd="0" presId="urn:microsoft.com/office/officeart/2009/3/layout/HorizontalOrganizationChart"/>
    <dgm:cxn modelId="{31ABEDA0-A370-4F83-90F3-17365CD5DD5C}" type="presParOf" srcId="{999B5B35-530B-4811-95B5-D63E776421E8}" destId="{ACA7ED7D-34E2-4677-B50D-B7DA68FCD083}" srcOrd="2" destOrd="0" presId="urn:microsoft.com/office/officeart/2009/3/layout/HorizontalOrganizationChart"/>
    <dgm:cxn modelId="{D3D60A19-D93F-456F-8329-DF359083B5BC}" type="presParOf" srcId="{108C7A93-C3C2-42AC-A761-F7D1584EAFBB}" destId="{AD3485E7-71AF-41BE-93D9-2FA581F2D507}" srcOrd="2" destOrd="0" presId="urn:microsoft.com/office/officeart/2009/3/layout/HorizontalOrganizationChart"/>
    <dgm:cxn modelId="{F7E28714-35C9-4CB9-BDA8-FC8E3B4AC682}" type="presParOf" srcId="{8EB79BB3-8383-40C7-97A4-2B640AD99465}" destId="{5A95920F-A72A-4A4A-AF60-FCF6BA6C050A}" srcOrd="6" destOrd="0" presId="urn:microsoft.com/office/officeart/2009/3/layout/HorizontalOrganizationChart"/>
    <dgm:cxn modelId="{321D7F06-97F4-4EFF-B545-C1E16229D3B4}" type="presParOf" srcId="{8EB79BB3-8383-40C7-97A4-2B640AD99465}" destId="{43C8F448-0E83-4FD3-9AA8-9B8A76BEAD94}" srcOrd="7" destOrd="0" presId="urn:microsoft.com/office/officeart/2009/3/layout/HorizontalOrganizationChart"/>
    <dgm:cxn modelId="{DE865A79-DB2D-4308-ABCA-4CD290E5A975}" type="presParOf" srcId="{43C8F448-0E83-4FD3-9AA8-9B8A76BEAD94}" destId="{45629DC4-799D-4422-BBAD-37DFC54E1209}" srcOrd="0" destOrd="0" presId="urn:microsoft.com/office/officeart/2009/3/layout/HorizontalOrganizationChart"/>
    <dgm:cxn modelId="{BD78C89C-5A17-402C-8714-543B157C5C36}" type="presParOf" srcId="{45629DC4-799D-4422-BBAD-37DFC54E1209}" destId="{05C1E18E-AD7E-446D-891E-9210028170F0}" srcOrd="0" destOrd="0" presId="urn:microsoft.com/office/officeart/2009/3/layout/HorizontalOrganizationChart"/>
    <dgm:cxn modelId="{3A97F6D3-BB25-4E27-94E6-715DF0A91E9A}" type="presParOf" srcId="{45629DC4-799D-4422-BBAD-37DFC54E1209}" destId="{22DB4490-4D84-4168-8BB3-C763B615B2AA}" srcOrd="1" destOrd="0" presId="urn:microsoft.com/office/officeart/2009/3/layout/HorizontalOrganizationChart"/>
    <dgm:cxn modelId="{A47A7468-9CDE-493B-BCA2-3EED6F86BE61}" type="presParOf" srcId="{43C8F448-0E83-4FD3-9AA8-9B8A76BEAD94}" destId="{5BDDA525-D20F-4885-8E36-6A65E6C29F7A}" srcOrd="1" destOrd="0" presId="urn:microsoft.com/office/officeart/2009/3/layout/HorizontalOrganizationChart"/>
    <dgm:cxn modelId="{CC7A328B-52A3-4145-964E-005BFAA84006}" type="presParOf" srcId="{5BDDA525-D20F-4885-8E36-6A65E6C29F7A}" destId="{684A1747-1FDA-471C-A9F5-0E13BA0D22C3}" srcOrd="0" destOrd="0" presId="urn:microsoft.com/office/officeart/2009/3/layout/HorizontalOrganizationChart"/>
    <dgm:cxn modelId="{2A41CF06-79A4-4093-95FE-57FBE4343AE3}" type="presParOf" srcId="{5BDDA525-D20F-4885-8E36-6A65E6C29F7A}" destId="{3C56986B-4D12-4DA0-ADD7-85C5093FB8BC}" srcOrd="1" destOrd="0" presId="urn:microsoft.com/office/officeart/2009/3/layout/HorizontalOrganizationChart"/>
    <dgm:cxn modelId="{39731391-4F04-4E21-A55D-D1582474B06C}" type="presParOf" srcId="{3C56986B-4D12-4DA0-ADD7-85C5093FB8BC}" destId="{31279A81-0C87-478F-B80E-208F14735E49}" srcOrd="0" destOrd="0" presId="urn:microsoft.com/office/officeart/2009/3/layout/HorizontalOrganizationChart"/>
    <dgm:cxn modelId="{41C1DD9B-7E60-49FC-8D99-09F3DB6835B4}" type="presParOf" srcId="{31279A81-0C87-478F-B80E-208F14735E49}" destId="{D48D8E39-33F4-47DB-8B0C-93EF50079466}" srcOrd="0" destOrd="0" presId="urn:microsoft.com/office/officeart/2009/3/layout/HorizontalOrganizationChart"/>
    <dgm:cxn modelId="{32650904-84DE-4282-940B-428B9AAC219A}" type="presParOf" srcId="{31279A81-0C87-478F-B80E-208F14735E49}" destId="{786A30ED-DCC3-4CAD-A867-0DE09ACDF96A}" srcOrd="1" destOrd="0" presId="urn:microsoft.com/office/officeart/2009/3/layout/HorizontalOrganizationChart"/>
    <dgm:cxn modelId="{1DE62CF4-834C-496D-A0C5-D422FE095281}" type="presParOf" srcId="{3C56986B-4D12-4DA0-ADD7-85C5093FB8BC}" destId="{CFA4758F-59C0-4188-9167-2F155DF238C6}" srcOrd="1" destOrd="0" presId="urn:microsoft.com/office/officeart/2009/3/layout/HorizontalOrganizationChart"/>
    <dgm:cxn modelId="{87697659-F1FA-48DD-A3B5-A4A4ACF2B399}" type="presParOf" srcId="{3C56986B-4D12-4DA0-ADD7-85C5093FB8BC}" destId="{756A639A-3F1E-4A25-9CED-6ED8444CCA2C}" srcOrd="2" destOrd="0" presId="urn:microsoft.com/office/officeart/2009/3/layout/HorizontalOrganizationChart"/>
    <dgm:cxn modelId="{49A008A3-78BA-466E-9F71-03086F8DB652}" type="presParOf" srcId="{43C8F448-0E83-4FD3-9AA8-9B8A76BEAD94}" destId="{FC3585DD-6DA3-4DE8-9B7A-3B3EF6AE69AF}" srcOrd="2" destOrd="0" presId="urn:microsoft.com/office/officeart/2009/3/layout/HorizontalOrganizationChart"/>
    <dgm:cxn modelId="{0554C2F0-E26D-4D72-8601-89CA76CECFD5}" type="presParOf" srcId="{0E02E402-0F36-494E-B23D-E5284F393640}" destId="{B37BA986-D937-4D64-9008-49AB6EBC9E78}" srcOrd="2" destOrd="0" presId="urn:microsoft.com/office/officeart/2009/3/layout/HorizontalOrganizationChart"/>
    <dgm:cxn modelId="{21D30451-4BEF-44FA-A18A-FCFBEC018A3E}" type="presParOf" srcId="{8EF5A0FE-F2EC-4069-9E72-9462E8ED928D}" destId="{897732A1-5C06-49DF-B79F-B15633BDD3F4}" srcOrd="1" destOrd="0" presId="urn:microsoft.com/office/officeart/2009/3/layout/HorizontalOrganizationChart"/>
    <dgm:cxn modelId="{6F90711F-894C-4CA4-AF48-616A777A4259}" type="presParOf" srcId="{897732A1-5C06-49DF-B79F-B15633BDD3F4}" destId="{E643FF5A-3B86-4B89-B4EF-178FC65D9006}" srcOrd="0" destOrd="0" presId="urn:microsoft.com/office/officeart/2009/3/layout/HorizontalOrganizationChart"/>
    <dgm:cxn modelId="{784E59B1-188B-4687-88F8-BCAECB50B8B8}" type="presParOf" srcId="{E643FF5A-3B86-4B89-B4EF-178FC65D9006}" destId="{42DC0308-A934-475D-91AC-7CFA6E997347}" srcOrd="0" destOrd="0" presId="urn:microsoft.com/office/officeart/2009/3/layout/HorizontalOrganizationChart"/>
    <dgm:cxn modelId="{89813662-A6BD-49EF-AC3D-E41CD2040DD1}" type="presParOf" srcId="{E643FF5A-3B86-4B89-B4EF-178FC65D9006}" destId="{7F810FEE-9677-429E-B223-40B6DC797AE8}" srcOrd="1" destOrd="0" presId="urn:microsoft.com/office/officeart/2009/3/layout/HorizontalOrganizationChart"/>
    <dgm:cxn modelId="{F45C456E-F416-44A0-9D8C-218696E6C069}" type="presParOf" srcId="{897732A1-5C06-49DF-B79F-B15633BDD3F4}" destId="{88B62096-E18E-46BA-9101-697EC8C1B7CC}" srcOrd="1" destOrd="0" presId="urn:microsoft.com/office/officeart/2009/3/layout/HorizontalOrganizationChart"/>
    <dgm:cxn modelId="{8877232C-E050-4C3F-8E4A-B7F6F1E0F5F1}" type="presParOf" srcId="{88B62096-E18E-46BA-9101-697EC8C1B7CC}" destId="{14598233-5067-49CF-B6CC-DC45F82E1FBA}" srcOrd="0" destOrd="0" presId="urn:microsoft.com/office/officeart/2009/3/layout/HorizontalOrganizationChart"/>
    <dgm:cxn modelId="{AB604E98-C78C-4A17-BA90-BD15D9916A0B}" type="presParOf" srcId="{88B62096-E18E-46BA-9101-697EC8C1B7CC}" destId="{9568BB15-B78A-4915-9F88-DE7ADB6EDF99}" srcOrd="1" destOrd="0" presId="urn:microsoft.com/office/officeart/2009/3/layout/HorizontalOrganizationChart"/>
    <dgm:cxn modelId="{FD0F203B-0E86-46E0-8492-CCD66800C4D5}" type="presParOf" srcId="{9568BB15-B78A-4915-9F88-DE7ADB6EDF99}" destId="{3D580172-C7F7-4518-939F-7BF9084A0F65}" srcOrd="0" destOrd="0" presId="urn:microsoft.com/office/officeart/2009/3/layout/HorizontalOrganizationChart"/>
    <dgm:cxn modelId="{81CE4E61-0D7C-439E-9C77-B25AEAE3F6C7}" type="presParOf" srcId="{3D580172-C7F7-4518-939F-7BF9084A0F65}" destId="{A26D6710-4D9A-4AD6-BB80-E8318ED10033}" srcOrd="0" destOrd="0" presId="urn:microsoft.com/office/officeart/2009/3/layout/HorizontalOrganizationChart"/>
    <dgm:cxn modelId="{DB811CD5-A345-45F8-B3FB-5F2B739F0135}" type="presParOf" srcId="{3D580172-C7F7-4518-939F-7BF9084A0F65}" destId="{19BC9A94-3A71-442E-BB5F-F43869B81BED}" srcOrd="1" destOrd="0" presId="urn:microsoft.com/office/officeart/2009/3/layout/HorizontalOrganizationChart"/>
    <dgm:cxn modelId="{07A275F2-EFBE-41CB-9342-7E085DC1A081}" type="presParOf" srcId="{9568BB15-B78A-4915-9F88-DE7ADB6EDF99}" destId="{4CF3C5EC-EEC4-465A-9F12-14E9C5082E83}" srcOrd="1" destOrd="0" presId="urn:microsoft.com/office/officeart/2009/3/layout/HorizontalOrganizationChart"/>
    <dgm:cxn modelId="{3582CDB6-FFCF-4FFE-B300-069AFE365A97}" type="presParOf" srcId="{4CF3C5EC-EEC4-465A-9F12-14E9C5082E83}" destId="{D967C323-F92B-41C3-B0A3-F1BA88E5759C}" srcOrd="0" destOrd="0" presId="urn:microsoft.com/office/officeart/2009/3/layout/HorizontalOrganizationChart"/>
    <dgm:cxn modelId="{8049DDF2-F7AC-4F98-B5B5-560BB63D6E67}" type="presParOf" srcId="{4CF3C5EC-EEC4-465A-9F12-14E9C5082E83}" destId="{A8B282B4-60EC-4DDF-BC04-1D5E6DC696BB}" srcOrd="1" destOrd="0" presId="urn:microsoft.com/office/officeart/2009/3/layout/HorizontalOrganizationChart"/>
    <dgm:cxn modelId="{2D220F6F-A26A-44C7-8CF1-736C858E9613}" type="presParOf" srcId="{A8B282B4-60EC-4DDF-BC04-1D5E6DC696BB}" destId="{40B02582-D6AE-422D-879E-834D5266A281}" srcOrd="0" destOrd="0" presId="urn:microsoft.com/office/officeart/2009/3/layout/HorizontalOrganizationChart"/>
    <dgm:cxn modelId="{B01EA37F-3163-48E5-9CD9-A91BE068699F}" type="presParOf" srcId="{40B02582-D6AE-422D-879E-834D5266A281}" destId="{98D80C6E-CA98-4426-9166-76A3C3C87619}" srcOrd="0" destOrd="0" presId="urn:microsoft.com/office/officeart/2009/3/layout/HorizontalOrganizationChart"/>
    <dgm:cxn modelId="{2226AC03-8DE6-4997-ADBB-D62A11CCB53D}" type="presParOf" srcId="{40B02582-D6AE-422D-879E-834D5266A281}" destId="{C37C2C82-0F4C-4579-A43C-AD626E8B30AD}" srcOrd="1" destOrd="0" presId="urn:microsoft.com/office/officeart/2009/3/layout/HorizontalOrganizationChart"/>
    <dgm:cxn modelId="{CD573B5E-C80A-4B7A-AF65-766212B6ABF5}" type="presParOf" srcId="{A8B282B4-60EC-4DDF-BC04-1D5E6DC696BB}" destId="{F81D8730-092C-4253-9FA7-BDBE07498488}" srcOrd="1" destOrd="0" presId="urn:microsoft.com/office/officeart/2009/3/layout/HorizontalOrganizationChart"/>
    <dgm:cxn modelId="{A6565CE0-C920-40C0-BD78-DA05369E5DAA}" type="presParOf" srcId="{A8B282B4-60EC-4DDF-BC04-1D5E6DC696BB}" destId="{DC03CAF9-5755-44B4-92A9-E141011BB1AD}" srcOrd="2" destOrd="0" presId="urn:microsoft.com/office/officeart/2009/3/layout/HorizontalOrganizationChart"/>
    <dgm:cxn modelId="{E4820A04-33A8-4F8A-A605-70831801BB94}" type="presParOf" srcId="{4CF3C5EC-EEC4-465A-9F12-14E9C5082E83}" destId="{8495526C-2295-4FE0-86C5-2C1F8C5BD303}" srcOrd="2" destOrd="0" presId="urn:microsoft.com/office/officeart/2009/3/layout/HorizontalOrganizationChart"/>
    <dgm:cxn modelId="{75053DB7-F654-4B85-A512-77E024793D64}" type="presParOf" srcId="{4CF3C5EC-EEC4-465A-9F12-14E9C5082E83}" destId="{6AA2C4CC-6A8E-4FF9-B800-68499D5AA8E8}" srcOrd="3" destOrd="0" presId="urn:microsoft.com/office/officeart/2009/3/layout/HorizontalOrganizationChart"/>
    <dgm:cxn modelId="{10D089B5-7468-4341-9D88-ADA38D63C369}" type="presParOf" srcId="{6AA2C4CC-6A8E-4FF9-B800-68499D5AA8E8}" destId="{578C83B8-03E7-4135-8BD3-52DC871881F1}" srcOrd="0" destOrd="0" presId="urn:microsoft.com/office/officeart/2009/3/layout/HorizontalOrganizationChart"/>
    <dgm:cxn modelId="{60A791A1-22D7-454D-AF9F-6E39F2131DCF}" type="presParOf" srcId="{578C83B8-03E7-4135-8BD3-52DC871881F1}" destId="{9FD07621-B2A6-438B-8186-6CE79549643C}" srcOrd="0" destOrd="0" presId="urn:microsoft.com/office/officeart/2009/3/layout/HorizontalOrganizationChart"/>
    <dgm:cxn modelId="{B9037F2B-5482-4C06-8B3E-866F36F8CAB4}" type="presParOf" srcId="{578C83B8-03E7-4135-8BD3-52DC871881F1}" destId="{CA813F51-E5E0-4804-A1D0-2899D043F7BC}" srcOrd="1" destOrd="0" presId="urn:microsoft.com/office/officeart/2009/3/layout/HorizontalOrganizationChart"/>
    <dgm:cxn modelId="{933B8797-1A30-4E40-94B9-205700C9BF0F}" type="presParOf" srcId="{6AA2C4CC-6A8E-4FF9-B800-68499D5AA8E8}" destId="{3B1B4F59-A7DE-4F6B-B70A-54AFAF3A61BE}" srcOrd="1" destOrd="0" presId="urn:microsoft.com/office/officeart/2009/3/layout/HorizontalOrganizationChart"/>
    <dgm:cxn modelId="{0F735828-BB5E-48D3-8EA7-23BB2D0BFD29}" type="presParOf" srcId="{6AA2C4CC-6A8E-4FF9-B800-68499D5AA8E8}" destId="{8995B430-EAA6-401A-BCB8-10569BD7C91C}" srcOrd="2" destOrd="0" presId="urn:microsoft.com/office/officeart/2009/3/layout/HorizontalOrganizationChart"/>
    <dgm:cxn modelId="{BCD4C1FF-B900-4D3B-B9B5-4B00513E6557}" type="presParOf" srcId="{9568BB15-B78A-4915-9F88-DE7ADB6EDF99}" destId="{D5D1D7C0-4FDB-4C8B-B1E5-BD2BCC50FCAD}" srcOrd="2" destOrd="0" presId="urn:microsoft.com/office/officeart/2009/3/layout/HorizontalOrganizationChart"/>
    <dgm:cxn modelId="{A72F8CDF-B9F9-40FB-B7D5-9D3C57D17B37}" type="presParOf" srcId="{88B62096-E18E-46BA-9101-697EC8C1B7CC}" destId="{F725E924-FA0A-4C23-A895-7161DE6F554F}" srcOrd="2" destOrd="0" presId="urn:microsoft.com/office/officeart/2009/3/layout/HorizontalOrganizationChart"/>
    <dgm:cxn modelId="{65551F85-8BC9-4F37-A1D4-52E77F294655}" type="presParOf" srcId="{88B62096-E18E-46BA-9101-697EC8C1B7CC}" destId="{845DE131-5AB1-43E7-B1BF-828061CE37AF}" srcOrd="3" destOrd="0" presId="urn:microsoft.com/office/officeart/2009/3/layout/HorizontalOrganizationChart"/>
    <dgm:cxn modelId="{980B1AAF-E00B-4041-8AD3-20A61238BED2}" type="presParOf" srcId="{845DE131-5AB1-43E7-B1BF-828061CE37AF}" destId="{3275C610-3C9C-443B-BE40-0E19D4F7F50C}" srcOrd="0" destOrd="0" presId="urn:microsoft.com/office/officeart/2009/3/layout/HorizontalOrganizationChart"/>
    <dgm:cxn modelId="{555E500C-F8F6-4E2C-9D78-BDD494284E95}" type="presParOf" srcId="{3275C610-3C9C-443B-BE40-0E19D4F7F50C}" destId="{1ACC7B6C-672D-4C2A-9790-5E3EEF96DC17}" srcOrd="0" destOrd="0" presId="urn:microsoft.com/office/officeart/2009/3/layout/HorizontalOrganizationChart"/>
    <dgm:cxn modelId="{E98BB29D-4167-4C8E-A98F-CB0FE567A962}" type="presParOf" srcId="{3275C610-3C9C-443B-BE40-0E19D4F7F50C}" destId="{1BB16F88-87BE-42F7-BFD8-6DC72BEBA799}" srcOrd="1" destOrd="0" presId="urn:microsoft.com/office/officeart/2009/3/layout/HorizontalOrganizationChart"/>
    <dgm:cxn modelId="{47EE8F3A-C327-4648-A114-CE947DB84349}" type="presParOf" srcId="{845DE131-5AB1-43E7-B1BF-828061CE37AF}" destId="{A7CE98E9-0527-400A-BF45-189D8452ADD9}" srcOrd="1" destOrd="0" presId="urn:microsoft.com/office/officeart/2009/3/layout/HorizontalOrganizationChart"/>
    <dgm:cxn modelId="{20138342-2CED-494B-8FCA-0465EFF7B4A4}" type="presParOf" srcId="{845DE131-5AB1-43E7-B1BF-828061CE37AF}" destId="{22EDB3B2-B333-4437-BF4B-37480700ACB9}" srcOrd="2" destOrd="0" presId="urn:microsoft.com/office/officeart/2009/3/layout/HorizontalOrganizationChart"/>
    <dgm:cxn modelId="{F4AA7899-ECC5-4190-B3D8-DC0E8DA66E6E}" type="presParOf" srcId="{897732A1-5C06-49DF-B79F-B15633BDD3F4}" destId="{31A1A5EA-6BD6-4128-9E75-7F5A60556A76}" srcOrd="2" destOrd="0" presId="urn:microsoft.com/office/officeart/2009/3/layout/HorizontalOrganizationChart"/>
    <dgm:cxn modelId="{966EB1E2-3B8E-4415-9DCE-7C1B1B21066C}" type="presParOf" srcId="{8EF5A0FE-F2EC-4069-9E72-9462E8ED928D}" destId="{5A92CFCB-A842-49E6-A05C-8726A7676C6E}" srcOrd="2" destOrd="0" presId="urn:microsoft.com/office/officeart/2009/3/layout/HorizontalOrganizationChart"/>
    <dgm:cxn modelId="{43B71B22-263C-484A-A34F-7BECE8EDC96F}" type="presParOf" srcId="{5A92CFCB-A842-49E6-A05C-8726A7676C6E}" destId="{745F7095-DBB7-486F-A5B1-B65BD4F2E58D}" srcOrd="0" destOrd="0" presId="urn:microsoft.com/office/officeart/2009/3/layout/HorizontalOrganizationChart"/>
    <dgm:cxn modelId="{DBBAACAB-B872-4F74-A9CD-5553722DEC6C}" type="presParOf" srcId="{745F7095-DBB7-486F-A5B1-B65BD4F2E58D}" destId="{210A2662-D9C8-4887-B232-F4BFFCFEFA51}" srcOrd="0" destOrd="0" presId="urn:microsoft.com/office/officeart/2009/3/layout/HorizontalOrganizationChart"/>
    <dgm:cxn modelId="{1691C83F-BD0B-48C9-97AA-0FBCD8931448}" type="presParOf" srcId="{745F7095-DBB7-486F-A5B1-B65BD4F2E58D}" destId="{0EB71D88-CE2A-469B-9290-D061271E8A74}" srcOrd="1" destOrd="0" presId="urn:microsoft.com/office/officeart/2009/3/layout/HorizontalOrganizationChart"/>
    <dgm:cxn modelId="{697CAAE7-AC51-4A33-B981-FD6FF98681FD}" type="presParOf" srcId="{5A92CFCB-A842-49E6-A05C-8726A7676C6E}" destId="{6A6AD6CF-50DB-41DC-A4D6-894C0196E46F}" srcOrd="1" destOrd="0" presId="urn:microsoft.com/office/officeart/2009/3/layout/HorizontalOrganizationChart"/>
    <dgm:cxn modelId="{C5C26426-B591-4610-AC17-0BBB14940837}" type="presParOf" srcId="{6A6AD6CF-50DB-41DC-A4D6-894C0196E46F}" destId="{DE23DEBA-06F7-4D43-A23E-1BF46EC5D33F}" srcOrd="0" destOrd="0" presId="urn:microsoft.com/office/officeart/2009/3/layout/HorizontalOrganizationChart"/>
    <dgm:cxn modelId="{6C7618F7-5DD8-43B1-96D0-0BCD9F1843AA}" type="presParOf" srcId="{6A6AD6CF-50DB-41DC-A4D6-894C0196E46F}" destId="{623572FF-AE2F-4F7C-85D1-516E84D03C62}" srcOrd="1" destOrd="0" presId="urn:microsoft.com/office/officeart/2009/3/layout/HorizontalOrganizationChart"/>
    <dgm:cxn modelId="{35ADFAA0-6386-45A2-87E7-3CDE3F0136E4}" type="presParOf" srcId="{623572FF-AE2F-4F7C-85D1-516E84D03C62}" destId="{6996063F-DC42-4C1A-867F-C24ECF4BD9A4}" srcOrd="0" destOrd="0" presId="urn:microsoft.com/office/officeart/2009/3/layout/HorizontalOrganizationChart"/>
    <dgm:cxn modelId="{A5953D2D-F684-4E7C-A3FF-0F33193B9466}" type="presParOf" srcId="{6996063F-DC42-4C1A-867F-C24ECF4BD9A4}" destId="{297699E5-CD18-4B2B-969C-5B163D1D96FF}" srcOrd="0" destOrd="0" presId="urn:microsoft.com/office/officeart/2009/3/layout/HorizontalOrganizationChart"/>
    <dgm:cxn modelId="{B0324A43-C6F6-451C-A0C6-0D9640A8F2AF}" type="presParOf" srcId="{6996063F-DC42-4C1A-867F-C24ECF4BD9A4}" destId="{41C7529B-5BE1-411E-9DF6-2664D22B2ADF}" srcOrd="1" destOrd="0" presId="urn:microsoft.com/office/officeart/2009/3/layout/HorizontalOrganizationChart"/>
    <dgm:cxn modelId="{E71EAC8E-B04A-419E-867D-339D8FCE590B}" type="presParOf" srcId="{623572FF-AE2F-4F7C-85D1-516E84D03C62}" destId="{98EDCCEB-0BC3-4ED9-B3BF-BAA9F4C0204B}" srcOrd="1" destOrd="0" presId="urn:microsoft.com/office/officeart/2009/3/layout/HorizontalOrganizationChart"/>
    <dgm:cxn modelId="{9F54DDBC-88CB-4550-A58C-DA3FA3DE0FC4}" type="presParOf" srcId="{623572FF-AE2F-4F7C-85D1-516E84D03C62}" destId="{30BC8DCF-7363-4BF2-873B-218C292E13C8}" srcOrd="2" destOrd="0" presId="urn:microsoft.com/office/officeart/2009/3/layout/HorizontalOrganizationChart"/>
    <dgm:cxn modelId="{A220691F-27BC-4D00-B252-F01640A45684}" type="presParOf" srcId="{5A92CFCB-A842-49E6-A05C-8726A7676C6E}" destId="{B1CFC7A6-234F-4274-B3B0-7C5C0E64A53C}" srcOrd="2" destOrd="0" presId="urn:microsoft.com/office/officeart/2009/3/layout/HorizontalOrganizationChart"/>
    <dgm:cxn modelId="{CD18367F-2EAA-4707-843A-031DD54AA94C}" type="presParOf" srcId="{8EF5A0FE-F2EC-4069-9E72-9462E8ED928D}" destId="{713757BB-058F-4C7A-8A7E-1A342956FC54}" srcOrd="3" destOrd="0" presId="urn:microsoft.com/office/officeart/2009/3/layout/HorizontalOrganizationChart"/>
    <dgm:cxn modelId="{21D987E7-0177-42C4-B703-990CD3181FA5}" type="presParOf" srcId="{713757BB-058F-4C7A-8A7E-1A342956FC54}" destId="{D9F22781-409D-468B-A335-5CF2669F0B6D}" srcOrd="0" destOrd="0" presId="urn:microsoft.com/office/officeart/2009/3/layout/HorizontalOrganizationChart"/>
    <dgm:cxn modelId="{243CD267-35E0-4F01-BB6F-7E039DE8AF7A}" type="presParOf" srcId="{D9F22781-409D-468B-A335-5CF2669F0B6D}" destId="{24766507-48ED-45BF-AD89-D65472CAA279}" srcOrd="0" destOrd="0" presId="urn:microsoft.com/office/officeart/2009/3/layout/HorizontalOrganizationChart"/>
    <dgm:cxn modelId="{5B42BF70-7655-4A25-9B66-C8CC40B0B958}" type="presParOf" srcId="{D9F22781-409D-468B-A335-5CF2669F0B6D}" destId="{1DFD5AF3-8E32-4EF2-83E3-76A5D995C079}" srcOrd="1" destOrd="0" presId="urn:microsoft.com/office/officeart/2009/3/layout/HorizontalOrganizationChart"/>
    <dgm:cxn modelId="{0A206B2D-320D-413F-ABDC-3C83B742C566}" type="presParOf" srcId="{713757BB-058F-4C7A-8A7E-1A342956FC54}" destId="{297DC9BE-BB17-47F7-B9AD-30A20751472D}" srcOrd="1" destOrd="0" presId="urn:microsoft.com/office/officeart/2009/3/layout/HorizontalOrganizationChart"/>
    <dgm:cxn modelId="{9BB60218-6F25-4415-BFB5-14D47AEA47C0}" type="presParOf" srcId="{297DC9BE-BB17-47F7-B9AD-30A20751472D}" destId="{EF3037DD-7191-4413-A9C7-1790A651BD1B}" srcOrd="0" destOrd="0" presId="urn:microsoft.com/office/officeart/2009/3/layout/HorizontalOrganizationChart"/>
    <dgm:cxn modelId="{269021A8-66DE-482C-B543-842CE44F1E35}" type="presParOf" srcId="{297DC9BE-BB17-47F7-B9AD-30A20751472D}" destId="{C4EB4717-C9B4-42DB-BDDB-AF8D142BAE96}" srcOrd="1" destOrd="0" presId="urn:microsoft.com/office/officeart/2009/3/layout/HorizontalOrganizationChart"/>
    <dgm:cxn modelId="{933608FB-C68C-4720-A687-7013C1485A7F}" type="presParOf" srcId="{C4EB4717-C9B4-42DB-BDDB-AF8D142BAE96}" destId="{90C84F6D-8D3A-4856-AC01-33080DDAD122}" srcOrd="0" destOrd="0" presId="urn:microsoft.com/office/officeart/2009/3/layout/HorizontalOrganizationChart"/>
    <dgm:cxn modelId="{553D14A2-904C-4042-9906-C8924E59B4D3}" type="presParOf" srcId="{90C84F6D-8D3A-4856-AC01-33080DDAD122}" destId="{22A0AC45-E3C9-4FB7-954F-F622B99B6548}" srcOrd="0" destOrd="0" presId="urn:microsoft.com/office/officeart/2009/3/layout/HorizontalOrganizationChart"/>
    <dgm:cxn modelId="{164E3E3A-5FFB-4B60-BF74-EEFCD66C70AA}" type="presParOf" srcId="{90C84F6D-8D3A-4856-AC01-33080DDAD122}" destId="{E7753A31-70CD-484A-B00B-85DD5E1AB867}" srcOrd="1" destOrd="0" presId="urn:microsoft.com/office/officeart/2009/3/layout/HorizontalOrganizationChart"/>
    <dgm:cxn modelId="{FE39C1EE-28B0-4F92-A108-A61AB3C55510}" type="presParOf" srcId="{C4EB4717-C9B4-42DB-BDDB-AF8D142BAE96}" destId="{FD12E241-31F9-4A28-8F1B-0AE4EB6D852A}" srcOrd="1" destOrd="0" presId="urn:microsoft.com/office/officeart/2009/3/layout/HorizontalOrganizationChart"/>
    <dgm:cxn modelId="{2F1591E1-633D-4C9B-AB8D-7DC43017D823}" type="presParOf" srcId="{FD12E241-31F9-4A28-8F1B-0AE4EB6D852A}" destId="{2DB11055-1A53-443E-AE54-D369EB7805FC}" srcOrd="0" destOrd="0" presId="urn:microsoft.com/office/officeart/2009/3/layout/HorizontalOrganizationChart"/>
    <dgm:cxn modelId="{A9357069-D89D-4930-B20A-AACF1DD4CBB9}" type="presParOf" srcId="{FD12E241-31F9-4A28-8F1B-0AE4EB6D852A}" destId="{0B916B04-09CB-4053-A66F-AEC6205F1813}" srcOrd="1" destOrd="0" presId="urn:microsoft.com/office/officeart/2009/3/layout/HorizontalOrganizationChart"/>
    <dgm:cxn modelId="{A6E7B584-3A17-4F99-B6DF-4C832CCE78DF}" type="presParOf" srcId="{0B916B04-09CB-4053-A66F-AEC6205F1813}" destId="{7C100F88-921C-4FB8-9E30-20D744A06407}" srcOrd="0" destOrd="0" presId="urn:microsoft.com/office/officeart/2009/3/layout/HorizontalOrganizationChart"/>
    <dgm:cxn modelId="{5FB86D01-757D-462D-804E-BA875B349C70}" type="presParOf" srcId="{7C100F88-921C-4FB8-9E30-20D744A06407}" destId="{E4F8424F-D6D3-4909-A516-348A1E9169C9}" srcOrd="0" destOrd="0" presId="urn:microsoft.com/office/officeart/2009/3/layout/HorizontalOrganizationChart"/>
    <dgm:cxn modelId="{FDFBA1EE-7FA4-46CB-83EB-E995287F1255}" type="presParOf" srcId="{7C100F88-921C-4FB8-9E30-20D744A06407}" destId="{E4C2C508-E5DF-4513-AA8E-D48B26DDDE7A}" srcOrd="1" destOrd="0" presId="urn:microsoft.com/office/officeart/2009/3/layout/HorizontalOrganizationChart"/>
    <dgm:cxn modelId="{C0431446-3B6D-4C0A-9065-491A2BBF393C}" type="presParOf" srcId="{0B916B04-09CB-4053-A66F-AEC6205F1813}" destId="{11BB163E-59EB-4659-AE6C-C701BD76ADF4}" srcOrd="1" destOrd="0" presId="urn:microsoft.com/office/officeart/2009/3/layout/HorizontalOrganizationChart"/>
    <dgm:cxn modelId="{45244A91-E969-431E-9008-958499533F1A}" type="presParOf" srcId="{0B916B04-09CB-4053-A66F-AEC6205F1813}" destId="{52B60C00-29AE-4FED-9BB7-0626DC31342A}" srcOrd="2" destOrd="0" presId="urn:microsoft.com/office/officeart/2009/3/layout/HorizontalOrganizationChart"/>
    <dgm:cxn modelId="{76EF8DF6-3260-4F53-B5EC-56CEE5EDF831}" type="presParOf" srcId="{C4EB4717-C9B4-42DB-BDDB-AF8D142BAE96}" destId="{130BAB5C-3E2E-4E36-907F-CC8C53AD5E13}" srcOrd="2" destOrd="0" presId="urn:microsoft.com/office/officeart/2009/3/layout/HorizontalOrganizationChart"/>
    <dgm:cxn modelId="{EB61AE29-169D-4605-9E68-FCBB33D35F23}" type="presParOf" srcId="{297DC9BE-BB17-47F7-B9AD-30A20751472D}" destId="{A2864DF5-4867-438F-8DA3-34E9CFF41A32}" srcOrd="2" destOrd="0" presId="urn:microsoft.com/office/officeart/2009/3/layout/HorizontalOrganizationChart"/>
    <dgm:cxn modelId="{D1A18718-58E2-4EDC-886D-839EF5C383AB}" type="presParOf" srcId="{297DC9BE-BB17-47F7-B9AD-30A20751472D}" destId="{55DEFF06-204C-47B5-8F0E-B23D1B49A537}" srcOrd="3" destOrd="0" presId="urn:microsoft.com/office/officeart/2009/3/layout/HorizontalOrganizationChart"/>
    <dgm:cxn modelId="{2F8998EC-0EBB-483B-AFF1-F9C6EC2F1D34}" type="presParOf" srcId="{55DEFF06-204C-47B5-8F0E-B23D1B49A537}" destId="{1FAF6694-4F15-4C27-B682-A3CC7BE36489}" srcOrd="0" destOrd="0" presId="urn:microsoft.com/office/officeart/2009/3/layout/HorizontalOrganizationChart"/>
    <dgm:cxn modelId="{48CA8BD7-94EB-4F09-807B-C810F55BAA7C}" type="presParOf" srcId="{1FAF6694-4F15-4C27-B682-A3CC7BE36489}" destId="{4DC1E3B9-2CDC-4BEE-98DA-F0404E3F9906}" srcOrd="0" destOrd="0" presId="urn:microsoft.com/office/officeart/2009/3/layout/HorizontalOrganizationChart"/>
    <dgm:cxn modelId="{B0DF8FE7-951E-4954-B16A-4101972B6616}" type="presParOf" srcId="{1FAF6694-4F15-4C27-B682-A3CC7BE36489}" destId="{141EE76B-50A3-4260-92F3-180F8F1F110F}" srcOrd="1" destOrd="0" presId="urn:microsoft.com/office/officeart/2009/3/layout/HorizontalOrganizationChart"/>
    <dgm:cxn modelId="{7E8138AF-736F-40A1-BD42-6E936A9FC359}" type="presParOf" srcId="{55DEFF06-204C-47B5-8F0E-B23D1B49A537}" destId="{D425EC78-6481-4856-87C1-A6A9B28B2B78}" srcOrd="1" destOrd="0" presId="urn:microsoft.com/office/officeart/2009/3/layout/HorizontalOrganizationChart"/>
    <dgm:cxn modelId="{C000DAE8-2165-4A1D-8BFD-61E8E4087E72}" type="presParOf" srcId="{D425EC78-6481-4856-87C1-A6A9B28B2B78}" destId="{AC01C1EC-A2CC-4B04-9FE5-7D3926030B7B}" srcOrd="0" destOrd="0" presId="urn:microsoft.com/office/officeart/2009/3/layout/HorizontalOrganizationChart"/>
    <dgm:cxn modelId="{2029ADFE-885C-480D-90C1-6D92B3AC46DD}" type="presParOf" srcId="{D425EC78-6481-4856-87C1-A6A9B28B2B78}" destId="{B9364C90-1057-41E3-98A4-50C065AE2198}" srcOrd="1" destOrd="0" presId="urn:microsoft.com/office/officeart/2009/3/layout/HorizontalOrganizationChart"/>
    <dgm:cxn modelId="{9C1C6478-9D68-493A-A101-6FC73CD73610}" type="presParOf" srcId="{B9364C90-1057-41E3-98A4-50C065AE2198}" destId="{6DA2843C-0D59-4618-B391-32B7538847D0}" srcOrd="0" destOrd="0" presId="urn:microsoft.com/office/officeart/2009/3/layout/HorizontalOrganizationChart"/>
    <dgm:cxn modelId="{8D061B2C-FB59-4C7A-98FB-01AC828BA517}" type="presParOf" srcId="{6DA2843C-0D59-4618-B391-32B7538847D0}" destId="{F94BC2C2-B3BA-4FAA-AC37-4C6C7BF2A267}" srcOrd="0" destOrd="0" presId="urn:microsoft.com/office/officeart/2009/3/layout/HorizontalOrganizationChart"/>
    <dgm:cxn modelId="{52E3355F-8586-40FA-AB62-05313B1328DF}" type="presParOf" srcId="{6DA2843C-0D59-4618-B391-32B7538847D0}" destId="{701B2DD7-9BE8-4A51-967C-D85FA34BD39F}" srcOrd="1" destOrd="0" presId="urn:microsoft.com/office/officeart/2009/3/layout/HorizontalOrganizationChart"/>
    <dgm:cxn modelId="{8BF38D83-A4B0-47C3-8232-8EB099082DAB}" type="presParOf" srcId="{B9364C90-1057-41E3-98A4-50C065AE2198}" destId="{69760FF8-AA42-4BA2-B1C4-2DA2C9A6B755}" srcOrd="1" destOrd="0" presId="urn:microsoft.com/office/officeart/2009/3/layout/HorizontalOrganizationChart"/>
    <dgm:cxn modelId="{FF0AC958-AEEA-4BD5-9028-0C7EB666D7C8}" type="presParOf" srcId="{B9364C90-1057-41E3-98A4-50C065AE2198}" destId="{DBC58459-F869-4374-A311-5795B83EB849}" srcOrd="2" destOrd="0" presId="urn:microsoft.com/office/officeart/2009/3/layout/HorizontalOrganizationChart"/>
    <dgm:cxn modelId="{AAC16451-5474-4FB7-8613-7B7E223B76E9}" type="presParOf" srcId="{55DEFF06-204C-47B5-8F0E-B23D1B49A537}" destId="{77F412D8-9BA3-432E-A566-CA10BA7607F3}" srcOrd="2" destOrd="0" presId="urn:microsoft.com/office/officeart/2009/3/layout/HorizontalOrganizationChart"/>
    <dgm:cxn modelId="{561AD983-AB21-4D77-AC92-95645A89E289}" type="presParOf" srcId="{713757BB-058F-4C7A-8A7E-1A342956FC54}" destId="{3C620688-673D-4268-BD2B-FC1AFE78A896}" srcOrd="2" destOrd="0" presId="urn:microsoft.com/office/officeart/2009/3/layout/HorizontalOrganizationChart"/>
    <dgm:cxn modelId="{2400FB91-B400-443E-AD3E-90A6A0A9E1BE}" type="presParOf" srcId="{8EF5A0FE-F2EC-4069-9E72-9462E8ED928D}" destId="{B1220604-F5EC-4144-B110-D868EB0E73A4}" srcOrd="4" destOrd="0" presId="urn:microsoft.com/office/officeart/2009/3/layout/HorizontalOrganizationChart"/>
    <dgm:cxn modelId="{C2D01CAF-CE84-40E3-BCCC-EADCC29AA8A5}" type="presParOf" srcId="{B1220604-F5EC-4144-B110-D868EB0E73A4}" destId="{B075854F-19C9-4233-A86C-7DED3AFB3B92}" srcOrd="0" destOrd="0" presId="urn:microsoft.com/office/officeart/2009/3/layout/HorizontalOrganizationChart"/>
    <dgm:cxn modelId="{74D39B92-88EE-48C3-B061-00C309FEAB91}" type="presParOf" srcId="{B075854F-19C9-4233-A86C-7DED3AFB3B92}" destId="{F9B4C317-3708-47A2-A63A-60C88C8B79C8}" srcOrd="0" destOrd="0" presId="urn:microsoft.com/office/officeart/2009/3/layout/HorizontalOrganizationChart"/>
    <dgm:cxn modelId="{9EDD1967-EC97-4661-89C3-EDD00F4A01D7}" type="presParOf" srcId="{B075854F-19C9-4233-A86C-7DED3AFB3B92}" destId="{3B1D5A2A-F215-44C1-8F8F-D99C17315699}" srcOrd="1" destOrd="0" presId="urn:microsoft.com/office/officeart/2009/3/layout/HorizontalOrganizationChart"/>
    <dgm:cxn modelId="{F77BA2BB-A4BB-4427-9B17-625D240E8A40}" type="presParOf" srcId="{B1220604-F5EC-4144-B110-D868EB0E73A4}" destId="{6A907D58-141C-4F59-B71D-2DCF31CB136A}" srcOrd="1" destOrd="0" presId="urn:microsoft.com/office/officeart/2009/3/layout/HorizontalOrganizationChart"/>
    <dgm:cxn modelId="{60EA4E51-B227-4662-997B-3E76D37D0400}" type="presParOf" srcId="{6A907D58-141C-4F59-B71D-2DCF31CB136A}" destId="{D7AA0A38-8363-4320-8F24-F12FBB905669}" srcOrd="0" destOrd="0" presId="urn:microsoft.com/office/officeart/2009/3/layout/HorizontalOrganizationChart"/>
    <dgm:cxn modelId="{1CE659AC-B69A-4487-A610-E7650250DB72}" type="presParOf" srcId="{6A907D58-141C-4F59-B71D-2DCF31CB136A}" destId="{3BBCA81F-093D-4117-BAB7-C309937DC10E}" srcOrd="1" destOrd="0" presId="urn:microsoft.com/office/officeart/2009/3/layout/HorizontalOrganizationChart"/>
    <dgm:cxn modelId="{12405BE2-5288-4476-856B-DE84960567F1}" type="presParOf" srcId="{3BBCA81F-093D-4117-BAB7-C309937DC10E}" destId="{7B31C4BD-598E-447E-A61B-51E04EA3F06A}" srcOrd="0" destOrd="0" presId="urn:microsoft.com/office/officeart/2009/3/layout/HorizontalOrganizationChart"/>
    <dgm:cxn modelId="{A285739A-058D-4747-BB86-65DCB92811A9}" type="presParOf" srcId="{7B31C4BD-598E-447E-A61B-51E04EA3F06A}" destId="{2C262B15-53FD-43EA-83A0-BC906A950A85}" srcOrd="0" destOrd="0" presId="urn:microsoft.com/office/officeart/2009/3/layout/HorizontalOrganizationChart"/>
    <dgm:cxn modelId="{ECB4A5CE-A354-40E3-BF14-3E1F652B75AF}" type="presParOf" srcId="{7B31C4BD-598E-447E-A61B-51E04EA3F06A}" destId="{EEF9B47A-D00C-4100-AC90-82FD6DFAF6B5}" srcOrd="1" destOrd="0" presId="urn:microsoft.com/office/officeart/2009/3/layout/HorizontalOrganizationChart"/>
    <dgm:cxn modelId="{25237A66-1771-41ED-9DCA-F44A05B61C40}" type="presParOf" srcId="{3BBCA81F-093D-4117-BAB7-C309937DC10E}" destId="{CB9266F9-8365-4669-AE51-331C6EE113D8}" srcOrd="1" destOrd="0" presId="urn:microsoft.com/office/officeart/2009/3/layout/HorizontalOrganizationChart"/>
    <dgm:cxn modelId="{D2C351E1-6252-408D-9F0B-FF5965341BC3}" type="presParOf" srcId="{CB9266F9-8365-4669-AE51-331C6EE113D8}" destId="{30C31C79-4FB5-4D0D-8726-33936491661D}" srcOrd="0" destOrd="0" presId="urn:microsoft.com/office/officeart/2009/3/layout/HorizontalOrganizationChart"/>
    <dgm:cxn modelId="{4112253E-AF79-4E5C-83D5-12BFE5AEDC25}" type="presParOf" srcId="{CB9266F9-8365-4669-AE51-331C6EE113D8}" destId="{028765E0-B982-48D1-8F8A-7A7E0DFB91D6}" srcOrd="1" destOrd="0" presId="urn:microsoft.com/office/officeart/2009/3/layout/HorizontalOrganizationChart"/>
    <dgm:cxn modelId="{8E0BA6E4-4058-45A8-9C27-13A1C0E6F369}" type="presParOf" srcId="{028765E0-B982-48D1-8F8A-7A7E0DFB91D6}" destId="{64DEF588-5C92-4252-A7CD-32E02E9AC828}" srcOrd="0" destOrd="0" presId="urn:microsoft.com/office/officeart/2009/3/layout/HorizontalOrganizationChart"/>
    <dgm:cxn modelId="{86E5F951-64D5-4EDD-B001-D6B544AC6FAA}" type="presParOf" srcId="{64DEF588-5C92-4252-A7CD-32E02E9AC828}" destId="{4589CC75-7343-4CBD-BB97-EBE9E5CA2728}" srcOrd="0" destOrd="0" presId="urn:microsoft.com/office/officeart/2009/3/layout/HorizontalOrganizationChart"/>
    <dgm:cxn modelId="{83490183-7869-439A-8B17-83A8C7DD5D2E}" type="presParOf" srcId="{64DEF588-5C92-4252-A7CD-32E02E9AC828}" destId="{762584D5-9735-4FF3-A8F2-B0B36633D6FD}" srcOrd="1" destOrd="0" presId="urn:microsoft.com/office/officeart/2009/3/layout/HorizontalOrganizationChart"/>
    <dgm:cxn modelId="{28B46DF2-9730-4086-A656-827BD3DD0BF3}" type="presParOf" srcId="{028765E0-B982-48D1-8F8A-7A7E0DFB91D6}" destId="{3D53533C-C3A5-4F60-9440-47221E45CDDB}" srcOrd="1" destOrd="0" presId="urn:microsoft.com/office/officeart/2009/3/layout/HorizontalOrganizationChart"/>
    <dgm:cxn modelId="{7FB297D5-03A2-40E2-B214-688E190D1779}" type="presParOf" srcId="{028765E0-B982-48D1-8F8A-7A7E0DFB91D6}" destId="{A2E4BD8D-C63D-4389-A8B5-A0631252CD34}" srcOrd="2" destOrd="0" presId="urn:microsoft.com/office/officeart/2009/3/layout/HorizontalOrganizationChart"/>
    <dgm:cxn modelId="{CCE3E898-2CEE-488A-AAFE-88F5967CF985}" type="presParOf" srcId="{3BBCA81F-093D-4117-BAB7-C309937DC10E}" destId="{27DCBA76-FFCA-4E45-95C9-C3557B1261E5}" srcOrd="2" destOrd="0" presId="urn:microsoft.com/office/officeart/2009/3/layout/HorizontalOrganizationChart"/>
    <dgm:cxn modelId="{EDD3912E-BA33-4E82-BAF4-358F7C751A7C}" type="presParOf" srcId="{B1220604-F5EC-4144-B110-D868EB0E73A4}" destId="{2972388B-B5B8-4CF2-AAE1-DFB40F888443}" srcOrd="2" destOrd="0" presId="urn:microsoft.com/office/officeart/2009/3/layout/Horizontal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9945CE-2BA1-4301-ACDD-0851FC22983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zh-CN" altLang="en-US"/>
        </a:p>
      </dgm:t>
    </dgm:pt>
    <dgm:pt modelId="{5B1420F9-CD65-4EB1-93F3-3DC74A96162A}">
      <dgm:prSet phldrT="[文本]" custT="1"/>
      <dgm:spPr/>
      <dgm:t>
        <a:bodyPr/>
        <a:lstStyle/>
        <a:p>
          <a:pPr algn="ctr"/>
          <a:r>
            <a:rPr lang="zh-CN" altLang="en-US" sz="2000" dirty="0">
              <a:latin typeface="微软雅黑 Light" panose="020B0502040204020203" pitchFamily="34" charset="-122"/>
              <a:ea typeface="微软雅黑 Light" panose="020B0502040204020203" pitchFamily="34" charset="-122"/>
            </a:rPr>
            <a:t>运营决策</a:t>
          </a:r>
        </a:p>
      </dgm:t>
    </dgm:pt>
    <dgm:pt modelId="{EA139B78-1993-4236-ADC6-8D09EA5DAF21}" cxnId="{19EF9557-320E-4897-82EB-68B00C9A564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EE019E2-1787-406A-A3C9-5A6E1C7C43C4}" cxnId="{19EF9557-320E-4897-82EB-68B00C9A564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A49502F-CA7F-44C5-A62F-87C8F8059C57}">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商业智能分析</a:t>
          </a:r>
          <a:r>
            <a:rPr lang="en-US" altLang="zh-CN" sz="1100" dirty="0">
              <a:latin typeface="微软雅黑 Light" panose="020B0502040204020203" pitchFamily="34" charset="-122"/>
              <a:ea typeface="微软雅黑 Light" panose="020B0502040204020203" pitchFamily="34" charset="-122"/>
            </a:rPr>
            <a:t>BI</a:t>
          </a:r>
          <a:endParaRPr lang="zh-CN" altLang="en-US" sz="1100" dirty="0">
            <a:latin typeface="微软雅黑 Light" panose="020B0502040204020203" pitchFamily="34" charset="-122"/>
            <a:ea typeface="微软雅黑 Light" panose="020B0502040204020203" pitchFamily="34" charset="-122"/>
          </a:endParaRPr>
        </a:p>
      </dgm:t>
    </dgm:pt>
    <dgm:pt modelId="{3F759531-DF52-4B4C-A8F8-8F6A943B0B04}" cxnId="{4E02E959-ECCF-4437-8AD2-C2DFDFFACB5B}"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34E8E148-992B-4A4B-ABDC-37C490A7AA11}" cxnId="{4E02E959-ECCF-4437-8AD2-C2DFDFFACB5B}"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1037DE9-6B8D-4562-A960-24189FA46971}">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全面速算管理</a:t>
          </a:r>
        </a:p>
      </dgm:t>
    </dgm:pt>
    <dgm:pt modelId="{DCC3C4F3-33BC-48AE-A7F6-F7E4B9C91F6E}" cxnId="{BA4D5394-26C4-4ACD-97AB-40985066F67B}"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665E10C-4B11-4C7A-A582-FDEE7B3F7B2D}" cxnId="{BA4D5394-26C4-4ACD-97AB-40985066F67B}"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5EC4FD3-6F77-488F-A3AB-D443EEBB66E9}">
      <dgm:prSet phldrT="[文本]" custT="1"/>
      <dgm:spPr/>
      <dgm:t>
        <a:bodyPr/>
        <a:lstStyle/>
        <a:p>
          <a:pPr algn="ctr"/>
          <a:r>
            <a:rPr lang="zh-CN" altLang="en-US" sz="2000" dirty="0">
              <a:latin typeface="微软雅黑 Light" panose="020B0502040204020203" pitchFamily="34" charset="-122"/>
              <a:ea typeface="微软雅黑 Light" panose="020B0502040204020203" pitchFamily="34" charset="-122"/>
            </a:rPr>
            <a:t>协同管理</a:t>
          </a:r>
        </a:p>
      </dgm:t>
    </dgm:pt>
    <dgm:pt modelId="{C09F946D-6B90-49B1-A123-ADBD52621D08}" cxnId="{79AA9DE9-337E-40BA-BC83-A802C0E99ECE}"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AEB2E08-B9AC-4DE5-BBD3-4BB89AA22EB7}" cxnId="{79AA9DE9-337E-40BA-BC83-A802C0E99ECE}"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CE3C61D-5496-47C1-979F-2CCF3E37700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电子采购</a:t>
          </a:r>
        </a:p>
      </dgm:t>
    </dgm:pt>
    <dgm:pt modelId="{8926FDFE-F570-46CE-9FC9-1D9305405537}" cxnId="{024837DD-0575-49B5-997D-2CC690B6C32C}"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F21DCACC-24AD-4E01-A315-1EBB9B0ECA02}" cxnId="{024837DD-0575-49B5-997D-2CC690B6C32C}"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C1C9EDF8-35AB-4125-876B-F38BE3BD3880}">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企业信息门户</a:t>
          </a:r>
        </a:p>
      </dgm:t>
    </dgm:pt>
    <dgm:pt modelId="{2826B9F4-B5F2-4FDB-BAD3-CE6F11174532}" cxnId="{22C7C205-288B-4D76-BF21-9400351CFF92}"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32DFA82B-7322-4F11-BFC1-F15E40414EE1}" cxnId="{22C7C205-288B-4D76-BF21-9400351CFF92}"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DB71BBF6-C1A6-4792-B59E-1BA4358002FC}">
      <dgm:prSet phldrT="[文本]" custT="1"/>
      <dgm:spPr/>
      <dgm:t>
        <a:bodyPr/>
        <a:lstStyle/>
        <a:p>
          <a:pPr algn="ctr"/>
          <a:r>
            <a:rPr lang="zh-CN" altLang="en-US" sz="2000" dirty="0">
              <a:latin typeface="微软雅黑 Light" panose="020B0502040204020203" pitchFamily="34" charset="-122"/>
              <a:ea typeface="微软雅黑 Light" panose="020B0502040204020203" pitchFamily="34" charset="-122"/>
            </a:rPr>
            <a:t>业务运营</a:t>
          </a:r>
        </a:p>
      </dgm:t>
    </dgm:pt>
    <dgm:pt modelId="{5BC028D9-6567-41FA-B0E1-F2F762220488}" cxnId="{4C660643-476B-4077-8502-826244CC9A28}"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2C7D1B00-7811-45EE-B7A5-682A1BADE91C}" cxnId="{4C660643-476B-4077-8502-826244CC9A28}"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A588E31-EE7A-4FA0-B23A-15B833F35FD9}">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智能制造</a:t>
          </a:r>
          <a:r>
            <a:rPr lang="en-US" altLang="zh-CN" sz="1100" dirty="0">
              <a:latin typeface="微软雅黑 Light" panose="020B0502040204020203" pitchFamily="34" charset="-122"/>
              <a:ea typeface="微软雅黑 Light" panose="020B0502040204020203" pitchFamily="34" charset="-122"/>
            </a:rPr>
            <a:t>4.0</a:t>
          </a:r>
          <a:endParaRPr lang="zh-CN" altLang="en-US" sz="1100" dirty="0">
            <a:latin typeface="微软雅黑 Light" panose="020B0502040204020203" pitchFamily="34" charset="-122"/>
            <a:ea typeface="微软雅黑 Light" panose="020B0502040204020203" pitchFamily="34" charset="-122"/>
          </a:endParaRPr>
        </a:p>
      </dgm:t>
    </dgm:pt>
    <dgm:pt modelId="{9453CEA8-53B0-46C6-A579-928461FE88C5}" cxnId="{AA1E3779-1FFB-403E-BD53-183F0D24305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933BE14-87AE-4C97-94BE-BB58FAAF4354}" cxnId="{AA1E3779-1FFB-403E-BD53-183F0D24305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BAAACD0-4C69-47CE-94EE-027F21116A13}">
      <dgm:prSet phldrT="[文本]" custT="1"/>
      <dgm:spPr>
        <a:solidFill>
          <a:srgbClr val="00469C"/>
        </a:solidFill>
      </dgm:spPr>
      <dgm:t>
        <a:bodyPr/>
        <a:lstStyle/>
        <a:p>
          <a:pPr algn="l"/>
          <a:r>
            <a:rPr lang="en-US" altLang="zh-CN" sz="1100" dirty="0">
              <a:latin typeface="微软雅黑 Light" panose="020B0502040204020203" pitchFamily="34" charset="-122"/>
              <a:ea typeface="微软雅黑 Light" panose="020B0502040204020203" pitchFamily="34" charset="-122"/>
            </a:rPr>
            <a:t>ERP</a:t>
          </a:r>
          <a:r>
            <a:rPr lang="zh-CN" altLang="en-US" sz="1100" dirty="0">
              <a:latin typeface="微软雅黑 Light" panose="020B0502040204020203" pitchFamily="34" charset="-122"/>
              <a:ea typeface="微软雅黑 Light" panose="020B0502040204020203" pitchFamily="34" charset="-122"/>
            </a:rPr>
            <a:t>管理系统</a:t>
          </a:r>
        </a:p>
      </dgm:t>
    </dgm:pt>
    <dgm:pt modelId="{FFD7ED3A-12D0-4065-9642-78882AC814E6}" cxnId="{A3E2A7F0-72B2-4879-883A-62ACAEE6BA01}"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88F64C1-DE00-44A3-A0BF-E404BA3854D7}" cxnId="{A3E2A7F0-72B2-4879-883A-62ACAEE6BA01}"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DBABC72-CA31-457C-B244-40BE1535A013}">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智能数据挖掘</a:t>
          </a:r>
        </a:p>
      </dgm:t>
    </dgm:pt>
    <dgm:pt modelId="{FA96CDEF-345C-4220-A0BA-B00CB6AE1B91}" cxnId="{42191ACA-8246-4AD1-BAC2-02091699F9A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C36687FA-CCFB-4672-9969-CF44ADF206B5}" cxnId="{42191ACA-8246-4AD1-BAC2-02091699F9A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30BEB7B-C39C-4101-9159-54AF5C192A58}">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数据仓库</a:t>
          </a:r>
        </a:p>
      </dgm:t>
    </dgm:pt>
    <dgm:pt modelId="{BF6C8004-5C1E-4E33-BB9E-2C34852E9281}" cxnId="{64C0DE69-36FE-48C9-A2B5-C1F3B193210E}"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FD583601-9691-4966-8EB0-E17956D7C692}" cxnId="{64C0DE69-36FE-48C9-A2B5-C1F3B193210E}"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216294A3-F28C-4CE0-BCD4-36FBB2E19035}">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风险与内控</a:t>
          </a:r>
        </a:p>
      </dgm:t>
    </dgm:pt>
    <dgm:pt modelId="{F82A5A09-20AB-4A90-899C-AF1C36B0DC68}" cxnId="{E0F87791-ECE0-46F4-A8C1-3EAFBA42DD88}"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35F23CE-FB7E-4CC4-A8E6-33214A5B6A4F}" cxnId="{E0F87791-ECE0-46F4-A8C1-3EAFBA42DD88}"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2F20DD5-39A1-47A3-B204-E137116CDF62}">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产品电子商务平台</a:t>
          </a:r>
        </a:p>
      </dgm:t>
    </dgm:pt>
    <dgm:pt modelId="{5460C7BF-5854-4EE9-AAD9-91D6863EF019}" cxnId="{C29922EA-D8A0-45F2-B7D2-A7852A45253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0C750B5-E67F-4D4C-96F5-337C1B6EEAE9}" cxnId="{C29922EA-D8A0-45F2-B7D2-A7852A45253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681773A-E984-44F7-8242-EA8BB775908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分销与物料仓储平台</a:t>
          </a:r>
        </a:p>
      </dgm:t>
    </dgm:pt>
    <dgm:pt modelId="{B1EF4CA1-52E1-4F71-BD27-D6495D20C6B8}" cxnId="{828694E4-2AD3-435F-9658-A46367BCA9F1}"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E9CED16-9113-402F-9F45-0186DE8D1B92}" cxnId="{828694E4-2AD3-435F-9658-A46367BCA9F1}"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12CD5534-3F91-4745-AFAD-A35B3F1A4256}">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电子商务</a:t>
          </a:r>
        </a:p>
      </dgm:t>
    </dgm:pt>
    <dgm:pt modelId="{02424070-A1C9-42D8-8144-01413FABBEFF}" cxnId="{DCCC9380-9F19-4687-A9E5-0E51EAB4D3A6}"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1D9D1C22-6F67-47E3-A512-DABB0C2CE335}" cxnId="{DCCC9380-9F19-4687-A9E5-0E51EAB4D3A6}"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03C7086-8BFE-412C-A648-993B51C445A9}">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工程项目管理平台</a:t>
          </a:r>
        </a:p>
      </dgm:t>
    </dgm:pt>
    <dgm:pt modelId="{F9B65CFE-316F-4943-9EFB-040DA5BDBC31}" cxnId="{E0DE4D27-8A9C-4447-999F-D6C5408EC29F}"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AF963CB-FF66-4BDA-8F9B-58D708D8B9D0}" cxnId="{E0DE4D27-8A9C-4447-999F-D6C5408EC29F}"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BACF792-C56E-4FBE-8414-DFDCD83D2728}">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产品条码应用</a:t>
          </a:r>
          <a:r>
            <a:rPr lang="en-US" altLang="zh-CN" sz="1100" dirty="0">
              <a:latin typeface="微软雅黑 Light" panose="020B0502040204020203" pitchFamily="34" charset="-122"/>
              <a:ea typeface="微软雅黑 Light" panose="020B0502040204020203" pitchFamily="34" charset="-122"/>
            </a:rPr>
            <a:t>+WMS</a:t>
          </a:r>
          <a:endParaRPr lang="zh-CN" altLang="en-US" sz="1100" dirty="0">
            <a:latin typeface="微软雅黑 Light" panose="020B0502040204020203" pitchFamily="34" charset="-122"/>
            <a:ea typeface="微软雅黑 Light" panose="020B0502040204020203" pitchFamily="34" charset="-122"/>
          </a:endParaRPr>
        </a:p>
      </dgm:t>
    </dgm:pt>
    <dgm:pt modelId="{52DDBF4B-9337-473D-8505-9EE52AA4B4C1}" cxnId="{CF92CDBB-AD6C-4FAC-8127-D8D52ED21A2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DC70C8E-84A5-426A-A392-121CF78FAF87}" cxnId="{CF92CDBB-AD6C-4FAC-8127-D8D52ED21A2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3464F47A-818A-4C2A-82E2-313DD7CBA431}">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客户关系管理平台</a:t>
          </a:r>
          <a:r>
            <a:rPr lang="en-US" altLang="zh-CN" sz="1100" dirty="0">
              <a:latin typeface="微软雅黑 Light" panose="020B0502040204020203" pitchFamily="34" charset="-122"/>
              <a:ea typeface="微软雅黑 Light" panose="020B0502040204020203" pitchFamily="34" charset="-122"/>
            </a:rPr>
            <a:t>CRM</a:t>
          </a:r>
          <a:endParaRPr lang="zh-CN" altLang="en-US" sz="1100" dirty="0">
            <a:latin typeface="微软雅黑 Light" panose="020B0502040204020203" pitchFamily="34" charset="-122"/>
            <a:ea typeface="微软雅黑 Light" panose="020B0502040204020203" pitchFamily="34" charset="-122"/>
          </a:endParaRPr>
        </a:p>
      </dgm:t>
    </dgm:pt>
    <dgm:pt modelId="{0FEB9DBB-AB89-4635-BD3B-80071DEED4DB}" cxnId="{1E4EEDDF-BF3F-410C-AEE0-FAADFEC04913}"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8EB04519-6182-49F5-B7B9-19E4C4298BF8}" cxnId="{1E4EEDDF-BF3F-410C-AEE0-FAADFEC04913}"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A5B1CA4-9F74-4C7D-8CD0-3F3F0578C68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供应商管理平台</a:t>
          </a:r>
          <a:r>
            <a:rPr lang="en-US" altLang="zh-CN" sz="1100" dirty="0">
              <a:latin typeface="微软雅黑 Light" panose="020B0502040204020203" pitchFamily="34" charset="-122"/>
              <a:ea typeface="微软雅黑 Light" panose="020B0502040204020203" pitchFamily="34" charset="-122"/>
            </a:rPr>
            <a:t>SRM</a:t>
          </a:r>
          <a:endParaRPr lang="zh-CN" altLang="en-US" sz="1100" dirty="0">
            <a:latin typeface="微软雅黑 Light" panose="020B0502040204020203" pitchFamily="34" charset="-122"/>
            <a:ea typeface="微软雅黑 Light" panose="020B0502040204020203" pitchFamily="34" charset="-122"/>
          </a:endParaRPr>
        </a:p>
      </dgm:t>
    </dgm:pt>
    <dgm:pt modelId="{A88EA82D-0438-44BD-AD7F-FE0E56F6458A}" cxnId="{BE793C4B-7380-4993-927E-1DE4B2986F19}"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85E138E-068D-4E30-8272-1B36E8A9AED0}" cxnId="{BE793C4B-7380-4993-927E-1DE4B2986F19}"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AA48C1B-9A11-45F7-BF1E-6A61994A792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协同办公管理平台</a:t>
          </a:r>
          <a:r>
            <a:rPr lang="en-US" altLang="zh-CN" sz="1100" dirty="0">
              <a:latin typeface="微软雅黑 Light" panose="020B0502040204020203" pitchFamily="34" charset="-122"/>
              <a:ea typeface="微软雅黑 Light" panose="020B0502040204020203" pitchFamily="34" charset="-122"/>
            </a:rPr>
            <a:t>OA</a:t>
          </a:r>
          <a:endParaRPr lang="zh-CN" altLang="en-US" sz="1100" dirty="0">
            <a:latin typeface="微软雅黑 Light" panose="020B0502040204020203" pitchFamily="34" charset="-122"/>
            <a:ea typeface="微软雅黑 Light" panose="020B0502040204020203" pitchFamily="34" charset="-122"/>
          </a:endParaRPr>
        </a:p>
      </dgm:t>
    </dgm:pt>
    <dgm:pt modelId="{44879F90-AA9B-48C7-AB07-9AB81B02CB79}" cxnId="{55A413CB-1978-4233-A1A9-A5BBBCF0C2DD}"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9C0AD9A-5CD9-43E4-8A31-AAA3AC8F6DDE}" cxnId="{55A413CB-1978-4233-A1A9-A5BBBCF0C2DD}"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B523957-0F8A-4A9C-8DD1-1E5170ED43E7}">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科顺防水科技私有云平台</a:t>
          </a:r>
        </a:p>
      </dgm:t>
    </dgm:pt>
    <dgm:pt modelId="{4955D882-75D7-4895-9BFF-5248DDAFC1DE}" cxnId="{9F8495D4-DF47-47D9-AC85-B60592F86B73}"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8021296A-CC30-41AC-B440-6E4EF394F7EE}" cxnId="{9F8495D4-DF47-47D9-AC85-B60592F86B73}"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0A0BDC1-9E2B-429F-A738-BE886F2E4B8B}">
      <dgm:prSet phldrT="[文本]" custT="1"/>
      <dgm:spPr/>
      <dgm:t>
        <a:bodyPr/>
        <a:lstStyle/>
        <a:p>
          <a:pPr algn="ctr"/>
          <a:r>
            <a:rPr lang="zh-CN" altLang="en-US" sz="2000" dirty="0">
              <a:latin typeface="微软雅黑 Light" panose="020B0502040204020203" pitchFamily="34" charset="-122"/>
              <a:ea typeface="微软雅黑 Light" panose="020B0502040204020203" pitchFamily="34" charset="-122"/>
            </a:rPr>
            <a:t>基础架构</a:t>
          </a:r>
        </a:p>
      </dgm:t>
    </dgm:pt>
    <dgm:pt modelId="{1023D404-2129-463B-9976-2FE6F49F4D74}" cxnId="{18733995-3DD3-4F12-A7D0-1684CE6C742E}"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C5902F0-B70E-44AC-AEA2-D54BFD5151A8}" cxnId="{18733995-3DD3-4F12-A7D0-1684CE6C742E}"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11A95DE-EAE6-4973-BC54-826A24BE1357}">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应用支撑</a:t>
          </a:r>
        </a:p>
      </dgm:t>
    </dgm:pt>
    <dgm:pt modelId="{7985B279-D434-4477-A111-747DF7DC4C6A}" cxnId="{C954938D-7B3A-423D-928D-EE6C8494C48F}"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D6A6C62-6DC3-4ECC-B37C-7C98E78E4EEC}" cxnId="{C954938D-7B3A-423D-928D-EE6C8494C48F}"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2C80569A-DC5A-41CA-8320-01CD1D985588}">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制造执行平台</a:t>
          </a:r>
          <a:r>
            <a:rPr lang="en-US" altLang="zh-CN" sz="1100" dirty="0">
              <a:latin typeface="微软雅黑 Light" panose="020B0502040204020203" pitchFamily="34" charset="-122"/>
              <a:ea typeface="微软雅黑 Light" panose="020B0502040204020203" pitchFamily="34" charset="-122"/>
            </a:rPr>
            <a:t>MES</a:t>
          </a:r>
          <a:endParaRPr lang="zh-CN" altLang="en-US" sz="1100" dirty="0">
            <a:latin typeface="微软雅黑 Light" panose="020B0502040204020203" pitchFamily="34" charset="-122"/>
            <a:ea typeface="微软雅黑 Light" panose="020B0502040204020203" pitchFamily="34" charset="-122"/>
          </a:endParaRPr>
        </a:p>
      </dgm:t>
    </dgm:pt>
    <dgm:pt modelId="{62137638-0252-40FB-9E2D-46922CE4145F}" cxnId="{1C4323B0-5902-4099-8BCF-D233942CFB36}"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C293D09-38A1-40F7-9C0D-863D5AFE5768}" cxnId="{1C4323B0-5902-4099-8BCF-D233942CFB36}"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CDCC2D7-CE54-431F-BBA2-A76B4630B3C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供应商门户</a:t>
          </a:r>
        </a:p>
      </dgm:t>
    </dgm:pt>
    <dgm:pt modelId="{79F19675-A1D5-48B5-A7E7-12346484496F}" cxnId="{1C807B0E-A7A9-4467-AA23-B722DA45779B}"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0DAC22B-C2D5-46FB-9E27-8F3FEBBBDA42}" cxnId="{1C807B0E-A7A9-4467-AA23-B722DA45779B}"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F49D0C3-5562-4088-BE5F-996E7471D5E4}">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招投标管理</a:t>
          </a:r>
        </a:p>
      </dgm:t>
    </dgm:pt>
    <dgm:pt modelId="{17E00F61-4833-4E1F-BDA4-BF0A20093B6A}" cxnId="{3611DDFA-BE0E-4190-9543-99E2F3905602}"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7ED63D23-0A88-4F2E-9DE9-3ED59D94B6A5}" cxnId="{3611DDFA-BE0E-4190-9543-99E2F3905602}"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558C2E4-3164-4D6D-8951-E5C52885006E}">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采购协同</a:t>
          </a:r>
        </a:p>
      </dgm:t>
    </dgm:pt>
    <dgm:pt modelId="{6D242A33-B8C3-432F-B241-B413D997F157}" cxnId="{59099235-FC98-449C-9F3A-6A4439B1EAEF}"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2E438F6-E2AE-4206-8DFC-81D9FC5832E6}" cxnId="{59099235-FC98-449C-9F3A-6A4439B1EAEF}"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78A03DC6-D6D3-4C14-BBCD-B0B080354F23}">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自营平台</a:t>
          </a:r>
        </a:p>
      </dgm:t>
    </dgm:pt>
    <dgm:pt modelId="{A991F735-F1ED-4E95-8535-B6A723F357D4}" cxnId="{68348967-F454-4BE0-A5EF-8C0C90FDFDB4}"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223868D-7F19-4D5B-B673-F5475283E14A}" cxnId="{68348967-F454-4BE0-A5EF-8C0C90FDFDB4}"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1F21179E-D464-4DD0-8D87-99CCE3C7ECC5}">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公共平台</a:t>
          </a:r>
        </a:p>
      </dgm:t>
    </dgm:pt>
    <dgm:pt modelId="{893A10BB-7B53-4674-9206-2F03B8BEAA0C}" cxnId="{22512171-9BC2-4132-9D38-38B3FE738F4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182C1F4-3FA1-4824-91B4-97223BFA15BB}" cxnId="{22512171-9BC2-4132-9D38-38B3FE738F4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FA98A419-3857-4D2B-B753-F1C05082F270}">
      <dgm:prSet phldrT="[文本]" custT="1"/>
      <dgm:spPr>
        <a:solidFill>
          <a:srgbClr val="00469C"/>
        </a:solidFill>
      </dgm:spPr>
      <dgm:t>
        <a:bodyPr/>
        <a:lstStyle/>
        <a:p>
          <a:pPr algn="l"/>
          <a:r>
            <a:rPr lang="zh-CN" altLang="en-US" sz="1100" dirty="0">
              <a:latin typeface="微软雅黑 Light" panose="020B0502040204020203" pitchFamily="34" charset="-122"/>
              <a:ea typeface="微软雅黑 Light" panose="020B0502040204020203" pitchFamily="34" charset="-122"/>
            </a:rPr>
            <a:t>网络营</a:t>
          </a:r>
          <a:r>
            <a:rPr lang="zh-CN" altLang="en-US" sz="800" dirty="0">
              <a:latin typeface="微软雅黑 Light" panose="020B0502040204020203" pitchFamily="34" charset="-122"/>
              <a:ea typeface="微软雅黑 Light" panose="020B0502040204020203" pitchFamily="34" charset="-122"/>
            </a:rPr>
            <a:t>销</a:t>
          </a:r>
        </a:p>
      </dgm:t>
    </dgm:pt>
    <dgm:pt modelId="{7AD7B975-4014-4D19-B02E-FE8216B07C5A}" cxnId="{30D62FB2-E284-44C2-A843-44B6FCA28A91}"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C666F78-24EC-4F26-BC63-7731BA8CBDEB}" cxnId="{30D62FB2-E284-44C2-A843-44B6FCA28A91}"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122509FE-5D3C-49C6-8027-5FA9D8FDCCDD}">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网络运维监控平台</a:t>
          </a:r>
        </a:p>
      </dgm:t>
    </dgm:pt>
    <dgm:pt modelId="{8EA12B00-B934-456C-8015-036DB80267B8}" cxnId="{60B9851D-F415-4754-A350-7B849A6F4034}"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E91126E-B203-4B4B-9EDE-2DE90952B24B}" cxnId="{60B9851D-F415-4754-A350-7B849A6F4034}"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78476850-A1D4-4029-B3F1-24AF5E5AF4E4}">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虚拟化系统</a:t>
          </a:r>
        </a:p>
      </dgm:t>
    </dgm:pt>
    <dgm:pt modelId="{28DB6DCB-70F6-448E-A626-5E71358FAE82}" cxnId="{33FF3A03-1F68-4E3F-AA68-FC091CB75755}"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DA08F0E-F6AC-471D-8229-B7518A4BB834}" cxnId="{33FF3A03-1F68-4E3F-AA68-FC091CB75755}"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C40242B6-9A75-4E0D-AF97-A68475E48111}">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开发工具软件</a:t>
          </a:r>
        </a:p>
      </dgm:t>
    </dgm:pt>
    <dgm:pt modelId="{1DDB0C02-92BB-44E8-9A7B-DBAF7BAE40A8}" cxnId="{25377B96-9C31-4600-AAA7-1C0CFA08882E}"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71B737F-A469-42DF-939C-92202618BA59}" cxnId="{25377B96-9C31-4600-AAA7-1C0CFA08882E}"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E1E5E8CD-75B0-4602-84D5-8B776E0CB132}">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数据库管理系统</a:t>
          </a:r>
        </a:p>
      </dgm:t>
    </dgm:pt>
    <dgm:pt modelId="{7A1462ED-CA58-44B8-995A-9F9567717273}" cxnId="{55B716BD-2707-4810-9233-A6994BC9807F}"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88652A87-D998-474A-B205-88406D7B644A}" cxnId="{55B716BD-2707-4810-9233-A6994BC9807F}"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F92262BC-67D5-4910-8B26-F3BCCB501328}">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应用软件</a:t>
          </a:r>
        </a:p>
      </dgm:t>
    </dgm:pt>
    <dgm:pt modelId="{09A3562E-4720-430A-8FCA-98D47CEC1FAE}" cxnId="{5193B11D-D621-4A96-B2BE-A46761E3D35D}"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3F5ED47-DE2B-407A-B98A-92656F63AF5A}" cxnId="{5193B11D-D621-4A96-B2BE-A46761E3D35D}"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1108A42-4217-4676-BD58-4668F86A7D27}">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数据中心</a:t>
          </a:r>
        </a:p>
      </dgm:t>
    </dgm:pt>
    <dgm:pt modelId="{EAA19CF7-FC39-407C-A5ED-FEC4947AE029}" cxnId="{0955C18B-645D-4D87-A533-10BCCC44D6BD}"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89FAC42-3BD9-4687-BB04-17CDDE607AF1}" cxnId="{0955C18B-645D-4D87-A533-10BCCC44D6BD}"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88867F0-C928-4409-83AC-746679711185}">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信息安全</a:t>
          </a:r>
        </a:p>
      </dgm:t>
    </dgm:pt>
    <dgm:pt modelId="{3A6F89A1-1241-4B29-846A-DD512A93D3CC}" cxnId="{E859E0C4-AA53-4552-BDBD-5196756D8560}"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8DBF67E-B0D8-4CAC-9819-07FA44C2D6D6}" cxnId="{E859E0C4-AA53-4552-BDBD-5196756D8560}"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7B49204E-0BDD-4E2E-9D8D-E20D8CB5E218}">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网络架构</a:t>
          </a:r>
        </a:p>
      </dgm:t>
    </dgm:pt>
    <dgm:pt modelId="{663BDCFC-69B9-400B-9CE4-0B364FCAFBA3}" cxnId="{007338A9-3155-4EF0-BAD5-F02031EA1084}"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CD8377E-1C3A-4F6E-9479-CB9909FFD9C9}" cxnId="{007338A9-3155-4EF0-BAD5-F02031EA1084}"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546F3D5-A423-44A5-8A0C-1C9C090D7CBA}">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服务器集群</a:t>
          </a:r>
        </a:p>
      </dgm:t>
    </dgm:pt>
    <dgm:pt modelId="{785422C6-B607-4817-A021-46E85ABF771D}" cxnId="{EF8E6947-8FAA-4708-8857-26CBE806735A}"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245A3CFE-7706-4BDB-96A1-0E842AD7C26B}" cxnId="{EF8E6947-8FAA-4708-8857-26CBE806735A}"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0BA775D-8A04-4465-ABC0-351C0996E66E}">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上网行为管控</a:t>
          </a:r>
        </a:p>
      </dgm:t>
    </dgm:pt>
    <dgm:pt modelId="{335AF873-217B-4F0B-8CA1-BCC80E7C9D71}" cxnId="{20AF9A0A-F1E2-4C2D-B688-6C52415C1232}"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A1EAEF1-37A9-457E-AE1B-862A3B07F7DE}" cxnId="{20AF9A0A-F1E2-4C2D-B688-6C52415C1232}"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0CBAF73-CD9E-4E04-BE65-1B10D8571BB1}">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云计算中心</a:t>
          </a:r>
        </a:p>
      </dgm:t>
    </dgm:pt>
    <dgm:pt modelId="{8632EBE8-141C-4277-A565-50FD11CB3408}" cxnId="{D20F6324-8CBE-44DE-BD0A-CEE1F90A8173}"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4431CB7-DF3F-4D50-A86C-E188FBCC7618}" cxnId="{D20F6324-8CBE-44DE-BD0A-CEE1F90A8173}"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A63FCC3A-0529-46FA-85EB-4584383AC59D}">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数据存储平台</a:t>
          </a:r>
        </a:p>
      </dgm:t>
    </dgm:pt>
    <dgm:pt modelId="{F0626543-C6F7-4FD5-9124-2F80190BDF2D}" cxnId="{7E59FE17-247C-406A-B0F7-2B4EF659596B}"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5E3C3E1-F701-4A53-BD3F-F716D97ACEB4}" cxnId="{7E59FE17-247C-406A-B0F7-2B4EF659596B}"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9F987B1-270D-433A-BCDF-C3B2ABF0283F}">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数据备份与数据恢复</a:t>
          </a:r>
        </a:p>
      </dgm:t>
    </dgm:pt>
    <dgm:pt modelId="{F3B398BC-2CB4-4F47-8B90-29F7BA6FA1FE}" cxnId="{D1123184-F506-42A7-8166-70FCB684E931}"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B026C7E-5B37-41D3-88E8-67753A9F7163}" cxnId="{D1123184-F506-42A7-8166-70FCB684E931}"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29D49493-53F0-48E0-9354-255D259BBF62}">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数据审计与加解密</a:t>
          </a:r>
        </a:p>
      </dgm:t>
    </dgm:pt>
    <dgm:pt modelId="{C7934EF8-BA83-4EFA-9961-786D11F16182}" cxnId="{F3417DFE-A1CC-4658-9DA3-44FC03279C18}"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CD36B4D0-6D60-4593-84BF-18084CE62226}" cxnId="{F3417DFE-A1CC-4658-9DA3-44FC03279C18}"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AF38704-C2FA-4A6D-94BB-40EE4D409401}">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病毒防御</a:t>
          </a:r>
        </a:p>
      </dgm:t>
    </dgm:pt>
    <dgm:pt modelId="{BC258F87-7884-4CB4-B6E6-3A4E943E1993}" cxnId="{DCCACC3C-B527-47C2-A76D-E28BB13E9C94}"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4DCF7B2D-A48A-4C4A-B125-CEC525453377}" cxnId="{DCCACC3C-B527-47C2-A76D-E28BB13E9C94}"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087625D7-A053-4F52-88D2-54A09923486C}">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核心区域隔离</a:t>
          </a:r>
        </a:p>
      </dgm:t>
    </dgm:pt>
    <dgm:pt modelId="{9E7BF441-DA8E-4E05-87B6-F4C442E0BB56}" cxnId="{C4131F0F-D60B-4AB0-916E-6AF08F710FC2}"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B3A8D6E2-0EE9-41FE-8304-23941B9D28F8}" cxnId="{C4131F0F-D60B-4AB0-916E-6AF08F710FC2}"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754EDEA-6754-47FE-9B09-169950E7F4C5}">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邮件归档</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反垃圾</a:t>
          </a:r>
        </a:p>
      </dgm:t>
    </dgm:pt>
    <dgm:pt modelId="{70C2C90B-0C4C-4C7E-8AC9-B31CED5D21BA}" cxnId="{59C5D6F4-8363-4A7E-A72B-9582ED7E34C7}"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031F622-8E66-4F4B-82B0-3EFC9FD6030F}" cxnId="{59C5D6F4-8363-4A7E-A72B-9582ED7E34C7}"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BEBC996-F167-4629-AF80-E3F01C16B473}">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准入识别、防火墙</a:t>
          </a:r>
        </a:p>
      </dgm:t>
    </dgm:pt>
    <dgm:pt modelId="{8ADB376B-1C8A-4D5D-A4BB-E54D94D1A386}" cxnId="{4FEB5B5F-25A4-40D6-9E86-F45DAC9BD745}"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1DDBB96-2D8B-4511-825B-68A40D12BF98}" cxnId="{4FEB5B5F-25A4-40D6-9E86-F45DAC9BD745}"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98C1C9BC-1EC4-49C6-A6CC-D96BBF54CDF5}">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日志审计系统</a:t>
          </a:r>
        </a:p>
      </dgm:t>
    </dgm:pt>
    <dgm:pt modelId="{E9E32BD9-ADA6-413D-94A4-19D02EF87B1F}" cxnId="{37E9D31B-9089-4DB7-BEE2-2BED98ECF019}"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5FE3207B-752A-4D07-957D-32F160478CC1}" cxnId="{37E9D31B-9089-4DB7-BEE2-2BED98ECF019}"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6A7A79F8-E505-4CC8-86D8-5747126EF84B}">
      <dgm:prSet phldrT="[文本]" custT="1"/>
      <dgm:spPr>
        <a:solidFill>
          <a:srgbClr val="00469C"/>
        </a:solidFill>
      </dgm:spPr>
      <dgm:t>
        <a:bodyPr/>
        <a:lstStyle/>
        <a:p>
          <a:pPr algn="l"/>
          <a:r>
            <a:rPr lang="zh-CN" altLang="en-US" sz="800" dirty="0">
              <a:latin typeface="微软雅黑 Light" panose="020B0502040204020203" pitchFamily="34" charset="-122"/>
              <a:ea typeface="微软雅黑 Light" panose="020B0502040204020203" pitchFamily="34" charset="-122"/>
            </a:rPr>
            <a:t>有线</a:t>
          </a:r>
          <a:r>
            <a:rPr lang="en-US" altLang="zh-CN" sz="800" dirty="0">
              <a:latin typeface="微软雅黑 Light" panose="020B0502040204020203" pitchFamily="34" charset="-122"/>
              <a:ea typeface="微软雅黑 Light" panose="020B0502040204020203" pitchFamily="34" charset="-122"/>
            </a:rPr>
            <a:t>/</a:t>
          </a:r>
          <a:r>
            <a:rPr lang="zh-CN" altLang="en-US" sz="800" dirty="0">
              <a:latin typeface="微软雅黑 Light" panose="020B0502040204020203" pitchFamily="34" charset="-122"/>
              <a:ea typeface="微软雅黑 Light" panose="020B0502040204020203" pitchFamily="34" charset="-122"/>
            </a:rPr>
            <a:t>无线网络、点对点互通专线</a:t>
          </a:r>
        </a:p>
      </dgm:t>
    </dgm:pt>
    <dgm:pt modelId="{2C1B33EB-2B11-49DA-A81A-0CB6ED60AAD6}" cxnId="{C25AC88C-9B41-4C7E-A433-5894969C72C1}" type="par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81808AF6-5CCF-423B-A61E-4CB47F2253F5}" cxnId="{C25AC88C-9B41-4C7E-A433-5894969C72C1}" type="sibTrans">
      <dgm:prSet/>
      <dgm:spPr/>
      <dgm:t>
        <a:bodyPr/>
        <a:lstStyle/>
        <a:p>
          <a:pPr algn="l"/>
          <a:endParaRPr lang="zh-CN" altLang="en-US" sz="800">
            <a:latin typeface="微软雅黑" panose="020B0503020204020204" pitchFamily="34" charset="-122"/>
            <a:ea typeface="微软雅黑" panose="020B0503020204020204" pitchFamily="34" charset="-122"/>
          </a:endParaRPr>
        </a:p>
      </dgm:t>
    </dgm:pt>
    <dgm:pt modelId="{3E68A792-EE8C-4E80-8111-3301D0792D54}" type="pres">
      <dgm:prSet presAssocID="{429945CE-2BA1-4301-ACDD-0851FC22983A}" presName="theList" presStyleCnt="0">
        <dgm:presLayoutVars>
          <dgm:dir/>
          <dgm:animLvl val="lvl"/>
          <dgm:resizeHandles val="exact"/>
        </dgm:presLayoutVars>
      </dgm:prSet>
      <dgm:spPr/>
      <dgm:t>
        <a:bodyPr/>
        <a:lstStyle/>
        <a:p>
          <a:endParaRPr lang="zh-CN" altLang="en-US"/>
        </a:p>
      </dgm:t>
    </dgm:pt>
    <dgm:pt modelId="{8736A4EF-D772-45AE-8B8E-ECF652CE666C}" type="pres">
      <dgm:prSet presAssocID="{5B1420F9-CD65-4EB1-93F3-3DC74A96162A}" presName="compNode" presStyleCnt="0"/>
      <dgm:spPr/>
    </dgm:pt>
    <dgm:pt modelId="{8751BBB5-CA99-49A1-9FBB-C55DDF849611}" type="pres">
      <dgm:prSet presAssocID="{5B1420F9-CD65-4EB1-93F3-3DC74A96162A}" presName="aNode" presStyleLbl="bgShp" presStyleIdx="0" presStyleCnt="4" custLinFactNeighborX="-1137" custLinFactNeighborY="0"/>
      <dgm:spPr/>
      <dgm:t>
        <a:bodyPr/>
        <a:lstStyle/>
        <a:p>
          <a:endParaRPr lang="zh-CN" altLang="en-US"/>
        </a:p>
      </dgm:t>
    </dgm:pt>
    <dgm:pt modelId="{18A1038D-10E2-4E5B-882C-D6E6CF438D32}" type="pres">
      <dgm:prSet presAssocID="{5B1420F9-CD65-4EB1-93F3-3DC74A96162A}" presName="textNode" presStyleLbl="bgShp" presStyleIdx="0" presStyleCnt="4"/>
      <dgm:spPr/>
      <dgm:t>
        <a:bodyPr/>
        <a:lstStyle/>
        <a:p>
          <a:endParaRPr lang="zh-CN" altLang="en-US"/>
        </a:p>
      </dgm:t>
    </dgm:pt>
    <dgm:pt modelId="{6D7105BA-CC58-4031-A767-EB9DFB06E51B}" type="pres">
      <dgm:prSet presAssocID="{5B1420F9-CD65-4EB1-93F3-3DC74A96162A}" presName="compChildNode" presStyleCnt="0"/>
      <dgm:spPr/>
    </dgm:pt>
    <dgm:pt modelId="{4ED9317B-A6D2-4BFD-A0EA-288B41C0FB6B}" type="pres">
      <dgm:prSet presAssocID="{5B1420F9-CD65-4EB1-93F3-3DC74A96162A}" presName="theInnerList" presStyleCnt="0"/>
      <dgm:spPr/>
    </dgm:pt>
    <dgm:pt modelId="{B6F3DE66-B64B-49B8-88AB-D7987EB8E287}" type="pres">
      <dgm:prSet presAssocID="{AA49502F-CA7F-44C5-A62F-87C8F8059C57}" presName="childNode" presStyleLbl="node1" presStyleIdx="0" presStyleCnt="29">
        <dgm:presLayoutVars>
          <dgm:bulletEnabled val="1"/>
        </dgm:presLayoutVars>
      </dgm:prSet>
      <dgm:spPr/>
      <dgm:t>
        <a:bodyPr/>
        <a:lstStyle/>
        <a:p>
          <a:endParaRPr lang="zh-CN" altLang="en-US"/>
        </a:p>
      </dgm:t>
    </dgm:pt>
    <dgm:pt modelId="{345CF91E-4F4B-4277-9254-E01CBF2F6C0E}" type="pres">
      <dgm:prSet presAssocID="{AA49502F-CA7F-44C5-A62F-87C8F8059C57}" presName="aSpace2" presStyleCnt="0"/>
      <dgm:spPr/>
    </dgm:pt>
    <dgm:pt modelId="{A7C33D04-7690-4E96-8698-438400EADE38}" type="pres">
      <dgm:prSet presAssocID="{0DBABC72-CA31-457C-B244-40BE1535A013}" presName="childNode" presStyleLbl="node1" presStyleIdx="1" presStyleCnt="29">
        <dgm:presLayoutVars>
          <dgm:bulletEnabled val="1"/>
        </dgm:presLayoutVars>
      </dgm:prSet>
      <dgm:spPr/>
      <dgm:t>
        <a:bodyPr/>
        <a:lstStyle/>
        <a:p>
          <a:endParaRPr lang="zh-CN" altLang="en-US"/>
        </a:p>
      </dgm:t>
    </dgm:pt>
    <dgm:pt modelId="{9F2613E0-70F8-4B6E-9E23-50FEE06F85E1}" type="pres">
      <dgm:prSet presAssocID="{0DBABC72-CA31-457C-B244-40BE1535A013}" presName="aSpace2" presStyleCnt="0"/>
      <dgm:spPr/>
    </dgm:pt>
    <dgm:pt modelId="{2C3E1AA9-7DC6-405F-B44B-ACB3E820090B}" type="pres">
      <dgm:prSet presAssocID="{61037DE9-6B8D-4562-A960-24189FA46971}" presName="childNode" presStyleLbl="node1" presStyleIdx="2" presStyleCnt="29">
        <dgm:presLayoutVars>
          <dgm:bulletEnabled val="1"/>
        </dgm:presLayoutVars>
      </dgm:prSet>
      <dgm:spPr/>
      <dgm:t>
        <a:bodyPr/>
        <a:lstStyle/>
        <a:p>
          <a:endParaRPr lang="zh-CN" altLang="en-US"/>
        </a:p>
      </dgm:t>
    </dgm:pt>
    <dgm:pt modelId="{47F55641-3F2E-40FE-8AE5-080B01696C15}" type="pres">
      <dgm:prSet presAssocID="{61037DE9-6B8D-4562-A960-24189FA46971}" presName="aSpace2" presStyleCnt="0"/>
      <dgm:spPr/>
    </dgm:pt>
    <dgm:pt modelId="{974ADA14-A5BD-48C0-8311-ABC94C8DBA7E}" type="pres">
      <dgm:prSet presAssocID="{630BEB7B-C39C-4101-9159-54AF5C192A58}" presName="childNode" presStyleLbl="node1" presStyleIdx="3" presStyleCnt="29">
        <dgm:presLayoutVars>
          <dgm:bulletEnabled val="1"/>
        </dgm:presLayoutVars>
      </dgm:prSet>
      <dgm:spPr/>
      <dgm:t>
        <a:bodyPr/>
        <a:lstStyle/>
        <a:p>
          <a:endParaRPr lang="zh-CN" altLang="en-US"/>
        </a:p>
      </dgm:t>
    </dgm:pt>
    <dgm:pt modelId="{76B42A75-9ADD-4B68-BF68-AA43D8A8FCA5}" type="pres">
      <dgm:prSet presAssocID="{630BEB7B-C39C-4101-9159-54AF5C192A58}" presName="aSpace2" presStyleCnt="0"/>
      <dgm:spPr/>
    </dgm:pt>
    <dgm:pt modelId="{AA128822-089C-435F-8367-CF056767B721}" type="pres">
      <dgm:prSet presAssocID="{216294A3-F28C-4CE0-BCD4-36FBB2E19035}" presName="childNode" presStyleLbl="node1" presStyleIdx="4" presStyleCnt="29">
        <dgm:presLayoutVars>
          <dgm:bulletEnabled val="1"/>
        </dgm:presLayoutVars>
      </dgm:prSet>
      <dgm:spPr/>
      <dgm:t>
        <a:bodyPr/>
        <a:lstStyle/>
        <a:p>
          <a:endParaRPr lang="zh-CN" altLang="en-US"/>
        </a:p>
      </dgm:t>
    </dgm:pt>
    <dgm:pt modelId="{AB8DF239-0829-46D8-A387-6E69DB8E9139}" type="pres">
      <dgm:prSet presAssocID="{5B1420F9-CD65-4EB1-93F3-3DC74A96162A}" presName="aSpace" presStyleCnt="0"/>
      <dgm:spPr/>
    </dgm:pt>
    <dgm:pt modelId="{0623DBE1-1E23-4391-AD78-2B4A22C43264}" type="pres">
      <dgm:prSet presAssocID="{65EC4FD3-6F77-488F-A3AB-D443EEBB66E9}" presName="compNode" presStyleCnt="0"/>
      <dgm:spPr/>
    </dgm:pt>
    <dgm:pt modelId="{72A91D18-66F4-45E6-9BA3-04AB396B98CD}" type="pres">
      <dgm:prSet presAssocID="{65EC4FD3-6F77-488F-A3AB-D443EEBB66E9}" presName="aNode" presStyleLbl="bgShp" presStyleIdx="1" presStyleCnt="4"/>
      <dgm:spPr/>
      <dgm:t>
        <a:bodyPr/>
        <a:lstStyle/>
        <a:p>
          <a:endParaRPr lang="zh-CN" altLang="en-US"/>
        </a:p>
      </dgm:t>
    </dgm:pt>
    <dgm:pt modelId="{61B55ADC-E1B3-40A1-AA6B-86D647F8201F}" type="pres">
      <dgm:prSet presAssocID="{65EC4FD3-6F77-488F-A3AB-D443EEBB66E9}" presName="textNode" presStyleLbl="bgShp" presStyleIdx="1" presStyleCnt="4"/>
      <dgm:spPr/>
      <dgm:t>
        <a:bodyPr/>
        <a:lstStyle/>
        <a:p>
          <a:endParaRPr lang="zh-CN" altLang="en-US"/>
        </a:p>
      </dgm:t>
    </dgm:pt>
    <dgm:pt modelId="{88791F56-E62B-4796-9357-78E937B216D9}" type="pres">
      <dgm:prSet presAssocID="{65EC4FD3-6F77-488F-A3AB-D443EEBB66E9}" presName="compChildNode" presStyleCnt="0"/>
      <dgm:spPr/>
    </dgm:pt>
    <dgm:pt modelId="{1CDED9D6-718A-407A-9D5F-7EA6E1E44685}" type="pres">
      <dgm:prSet presAssocID="{65EC4FD3-6F77-488F-A3AB-D443EEBB66E9}" presName="theInnerList" presStyleCnt="0"/>
      <dgm:spPr/>
    </dgm:pt>
    <dgm:pt modelId="{321AC9F6-85D2-4780-8D7B-3414C5188870}" type="pres">
      <dgm:prSet presAssocID="{0CE3C61D-5496-47C1-979F-2CCF3E37700E}" presName="childNode" presStyleLbl="node1" presStyleIdx="5" presStyleCnt="29">
        <dgm:presLayoutVars>
          <dgm:bulletEnabled val="1"/>
        </dgm:presLayoutVars>
      </dgm:prSet>
      <dgm:spPr/>
      <dgm:t>
        <a:bodyPr/>
        <a:lstStyle/>
        <a:p>
          <a:endParaRPr lang="zh-CN" altLang="en-US"/>
        </a:p>
      </dgm:t>
    </dgm:pt>
    <dgm:pt modelId="{CEF2AF50-1975-4C3C-9425-DE97D028B81E}" type="pres">
      <dgm:prSet presAssocID="{0CE3C61D-5496-47C1-979F-2CCF3E37700E}" presName="aSpace2" presStyleCnt="0"/>
      <dgm:spPr/>
    </dgm:pt>
    <dgm:pt modelId="{EAA6A546-71B0-4D9C-9CAF-E158911629C2}" type="pres">
      <dgm:prSet presAssocID="{6CDCC2D7-CE54-431F-BBA2-A76B4630B3CE}" presName="childNode" presStyleLbl="node1" presStyleIdx="6" presStyleCnt="29">
        <dgm:presLayoutVars>
          <dgm:bulletEnabled val="1"/>
        </dgm:presLayoutVars>
      </dgm:prSet>
      <dgm:spPr/>
      <dgm:t>
        <a:bodyPr/>
        <a:lstStyle/>
        <a:p>
          <a:endParaRPr lang="zh-CN" altLang="en-US"/>
        </a:p>
      </dgm:t>
    </dgm:pt>
    <dgm:pt modelId="{5A4DDF2D-9168-4D59-AF0B-B13A823B724F}" type="pres">
      <dgm:prSet presAssocID="{6CDCC2D7-CE54-431F-BBA2-A76B4630B3CE}" presName="aSpace2" presStyleCnt="0"/>
      <dgm:spPr/>
    </dgm:pt>
    <dgm:pt modelId="{FC0A0B2C-41AC-46A3-B2E7-6D28BA0DB829}" type="pres">
      <dgm:prSet presAssocID="{EF49D0C3-5562-4088-BE5F-996E7471D5E4}" presName="childNode" presStyleLbl="node1" presStyleIdx="7" presStyleCnt="29">
        <dgm:presLayoutVars>
          <dgm:bulletEnabled val="1"/>
        </dgm:presLayoutVars>
      </dgm:prSet>
      <dgm:spPr/>
      <dgm:t>
        <a:bodyPr/>
        <a:lstStyle/>
        <a:p>
          <a:endParaRPr lang="zh-CN" altLang="en-US"/>
        </a:p>
      </dgm:t>
    </dgm:pt>
    <dgm:pt modelId="{248B14DE-EF58-4689-BA72-F86342BA6E14}" type="pres">
      <dgm:prSet presAssocID="{EF49D0C3-5562-4088-BE5F-996E7471D5E4}" presName="aSpace2" presStyleCnt="0"/>
      <dgm:spPr/>
    </dgm:pt>
    <dgm:pt modelId="{5D8AE19A-8166-4B50-AA7A-20DC20E0FA83}" type="pres">
      <dgm:prSet presAssocID="{E558C2E4-3164-4D6D-8951-E5C52885006E}" presName="childNode" presStyleLbl="node1" presStyleIdx="8" presStyleCnt="29">
        <dgm:presLayoutVars>
          <dgm:bulletEnabled val="1"/>
        </dgm:presLayoutVars>
      </dgm:prSet>
      <dgm:spPr/>
      <dgm:t>
        <a:bodyPr/>
        <a:lstStyle/>
        <a:p>
          <a:endParaRPr lang="zh-CN" altLang="en-US"/>
        </a:p>
      </dgm:t>
    </dgm:pt>
    <dgm:pt modelId="{CA59718C-1A70-47B1-AB44-B32215989962}" type="pres">
      <dgm:prSet presAssocID="{E558C2E4-3164-4D6D-8951-E5C52885006E}" presName="aSpace2" presStyleCnt="0"/>
      <dgm:spPr/>
    </dgm:pt>
    <dgm:pt modelId="{E4C74E9B-A95A-4AE2-A955-ACD3B5C81ED9}" type="pres">
      <dgm:prSet presAssocID="{C1C9EDF8-35AB-4125-876B-F38BE3BD3880}" presName="childNode" presStyleLbl="node1" presStyleIdx="9" presStyleCnt="29">
        <dgm:presLayoutVars>
          <dgm:bulletEnabled val="1"/>
        </dgm:presLayoutVars>
      </dgm:prSet>
      <dgm:spPr/>
      <dgm:t>
        <a:bodyPr/>
        <a:lstStyle/>
        <a:p>
          <a:endParaRPr lang="zh-CN" altLang="en-US"/>
        </a:p>
      </dgm:t>
    </dgm:pt>
    <dgm:pt modelId="{F49E374D-DC2D-4803-A172-A918A2EF824A}" type="pres">
      <dgm:prSet presAssocID="{C1C9EDF8-35AB-4125-876B-F38BE3BD3880}" presName="aSpace2" presStyleCnt="0"/>
      <dgm:spPr/>
    </dgm:pt>
    <dgm:pt modelId="{53FA2110-A8EA-4B20-A5E3-498B9A1C7D34}" type="pres">
      <dgm:prSet presAssocID="{42F20DD5-39A1-47A3-B204-E137116CDF62}" presName="childNode" presStyleLbl="node1" presStyleIdx="10" presStyleCnt="29">
        <dgm:presLayoutVars>
          <dgm:bulletEnabled val="1"/>
        </dgm:presLayoutVars>
      </dgm:prSet>
      <dgm:spPr/>
      <dgm:t>
        <a:bodyPr/>
        <a:lstStyle/>
        <a:p>
          <a:endParaRPr lang="zh-CN" altLang="en-US"/>
        </a:p>
      </dgm:t>
    </dgm:pt>
    <dgm:pt modelId="{F82CA710-7166-451B-A0C5-2CB1CD8C8F07}" type="pres">
      <dgm:prSet presAssocID="{42F20DD5-39A1-47A3-B204-E137116CDF62}" presName="aSpace2" presStyleCnt="0"/>
      <dgm:spPr/>
    </dgm:pt>
    <dgm:pt modelId="{6D552BB6-55FB-4224-883A-62F2450FD36B}" type="pres">
      <dgm:prSet presAssocID="{4681773A-E984-44F7-8242-EA8BB775908E}" presName="childNode" presStyleLbl="node1" presStyleIdx="11" presStyleCnt="29">
        <dgm:presLayoutVars>
          <dgm:bulletEnabled val="1"/>
        </dgm:presLayoutVars>
      </dgm:prSet>
      <dgm:spPr/>
      <dgm:t>
        <a:bodyPr/>
        <a:lstStyle/>
        <a:p>
          <a:endParaRPr lang="zh-CN" altLang="en-US"/>
        </a:p>
      </dgm:t>
    </dgm:pt>
    <dgm:pt modelId="{765EB1FB-FAA4-4362-A8C4-0F4FB16CA755}" type="pres">
      <dgm:prSet presAssocID="{4681773A-E984-44F7-8242-EA8BB775908E}" presName="aSpace2" presStyleCnt="0"/>
      <dgm:spPr/>
    </dgm:pt>
    <dgm:pt modelId="{EACFAE5C-0414-43CA-9CEB-9791B9AAEF5C}" type="pres">
      <dgm:prSet presAssocID="{12CD5534-3F91-4745-AFAD-A35B3F1A4256}" presName="childNode" presStyleLbl="node1" presStyleIdx="12" presStyleCnt="29">
        <dgm:presLayoutVars>
          <dgm:bulletEnabled val="1"/>
        </dgm:presLayoutVars>
      </dgm:prSet>
      <dgm:spPr/>
      <dgm:t>
        <a:bodyPr/>
        <a:lstStyle/>
        <a:p>
          <a:endParaRPr lang="zh-CN" altLang="en-US"/>
        </a:p>
      </dgm:t>
    </dgm:pt>
    <dgm:pt modelId="{FD61CA5B-4C76-4A9E-86A7-D5EB0A2A7FBC}" type="pres">
      <dgm:prSet presAssocID="{12CD5534-3F91-4745-AFAD-A35B3F1A4256}" presName="aSpace2" presStyleCnt="0"/>
      <dgm:spPr/>
    </dgm:pt>
    <dgm:pt modelId="{4E54A394-7D4B-4E62-A915-5013F95DCA7C}" type="pres">
      <dgm:prSet presAssocID="{78A03DC6-D6D3-4C14-BBCD-B0B080354F23}" presName="childNode" presStyleLbl="node1" presStyleIdx="13" presStyleCnt="29">
        <dgm:presLayoutVars>
          <dgm:bulletEnabled val="1"/>
        </dgm:presLayoutVars>
      </dgm:prSet>
      <dgm:spPr/>
      <dgm:t>
        <a:bodyPr/>
        <a:lstStyle/>
        <a:p>
          <a:endParaRPr lang="zh-CN" altLang="en-US"/>
        </a:p>
      </dgm:t>
    </dgm:pt>
    <dgm:pt modelId="{BEED86D3-E93E-455E-B8AC-2AA4C4FE9907}" type="pres">
      <dgm:prSet presAssocID="{78A03DC6-D6D3-4C14-BBCD-B0B080354F23}" presName="aSpace2" presStyleCnt="0"/>
      <dgm:spPr/>
    </dgm:pt>
    <dgm:pt modelId="{F7026DC9-4FFF-44A3-B24F-66C7307331EC}" type="pres">
      <dgm:prSet presAssocID="{1F21179E-D464-4DD0-8D87-99CCE3C7ECC5}" presName="childNode" presStyleLbl="node1" presStyleIdx="14" presStyleCnt="29">
        <dgm:presLayoutVars>
          <dgm:bulletEnabled val="1"/>
        </dgm:presLayoutVars>
      </dgm:prSet>
      <dgm:spPr/>
      <dgm:t>
        <a:bodyPr/>
        <a:lstStyle/>
        <a:p>
          <a:endParaRPr lang="zh-CN" altLang="en-US"/>
        </a:p>
      </dgm:t>
    </dgm:pt>
    <dgm:pt modelId="{636A068C-42C9-4C69-8E60-55CA39D656BB}" type="pres">
      <dgm:prSet presAssocID="{1F21179E-D464-4DD0-8D87-99CCE3C7ECC5}" presName="aSpace2" presStyleCnt="0"/>
      <dgm:spPr/>
    </dgm:pt>
    <dgm:pt modelId="{DEAADCEA-FBFC-4DA9-8121-6B51DDF91A21}" type="pres">
      <dgm:prSet presAssocID="{FA98A419-3857-4D2B-B753-F1C05082F270}" presName="childNode" presStyleLbl="node1" presStyleIdx="15" presStyleCnt="29">
        <dgm:presLayoutVars>
          <dgm:bulletEnabled val="1"/>
        </dgm:presLayoutVars>
      </dgm:prSet>
      <dgm:spPr/>
      <dgm:t>
        <a:bodyPr/>
        <a:lstStyle/>
        <a:p>
          <a:endParaRPr lang="zh-CN" altLang="en-US"/>
        </a:p>
      </dgm:t>
    </dgm:pt>
    <dgm:pt modelId="{EBEC5290-386E-4E58-B0B3-E9A1890601D2}" type="pres">
      <dgm:prSet presAssocID="{65EC4FD3-6F77-488F-A3AB-D443EEBB66E9}" presName="aSpace" presStyleCnt="0"/>
      <dgm:spPr/>
    </dgm:pt>
    <dgm:pt modelId="{E8D9F79B-F7B3-435E-94EA-EB57EF8683F0}" type="pres">
      <dgm:prSet presAssocID="{DB71BBF6-C1A6-4792-B59E-1BA4358002FC}" presName="compNode" presStyleCnt="0"/>
      <dgm:spPr/>
    </dgm:pt>
    <dgm:pt modelId="{0A8B0471-3618-4B02-992F-024E1A8F3295}" type="pres">
      <dgm:prSet presAssocID="{DB71BBF6-C1A6-4792-B59E-1BA4358002FC}" presName="aNode" presStyleLbl="bgShp" presStyleIdx="2" presStyleCnt="4"/>
      <dgm:spPr/>
      <dgm:t>
        <a:bodyPr/>
        <a:lstStyle/>
        <a:p>
          <a:endParaRPr lang="zh-CN" altLang="en-US"/>
        </a:p>
      </dgm:t>
    </dgm:pt>
    <dgm:pt modelId="{419E664A-75FF-43BC-854A-BF394A9A0E03}" type="pres">
      <dgm:prSet presAssocID="{DB71BBF6-C1A6-4792-B59E-1BA4358002FC}" presName="textNode" presStyleLbl="bgShp" presStyleIdx="2" presStyleCnt="4"/>
      <dgm:spPr/>
      <dgm:t>
        <a:bodyPr/>
        <a:lstStyle/>
        <a:p>
          <a:endParaRPr lang="zh-CN" altLang="en-US"/>
        </a:p>
      </dgm:t>
    </dgm:pt>
    <dgm:pt modelId="{0AF26C7A-3A73-4838-8941-F2811DE45013}" type="pres">
      <dgm:prSet presAssocID="{DB71BBF6-C1A6-4792-B59E-1BA4358002FC}" presName="compChildNode" presStyleCnt="0"/>
      <dgm:spPr/>
    </dgm:pt>
    <dgm:pt modelId="{7698224A-1075-461F-9E27-2EB06586FB71}" type="pres">
      <dgm:prSet presAssocID="{DB71BBF6-C1A6-4792-B59E-1BA4358002FC}" presName="theInnerList" presStyleCnt="0"/>
      <dgm:spPr/>
    </dgm:pt>
    <dgm:pt modelId="{ADCA139B-C9A9-48B2-B648-4A78C16422E8}" type="pres">
      <dgm:prSet presAssocID="{E03C7086-8BFE-412C-A648-993B51C445A9}" presName="childNode" presStyleLbl="node1" presStyleIdx="16" presStyleCnt="29">
        <dgm:presLayoutVars>
          <dgm:bulletEnabled val="1"/>
        </dgm:presLayoutVars>
      </dgm:prSet>
      <dgm:spPr/>
      <dgm:t>
        <a:bodyPr/>
        <a:lstStyle/>
        <a:p>
          <a:endParaRPr lang="zh-CN" altLang="en-US"/>
        </a:p>
      </dgm:t>
    </dgm:pt>
    <dgm:pt modelId="{02FA4749-CCDB-4104-B4CC-1F8572DACB3E}" type="pres">
      <dgm:prSet presAssocID="{E03C7086-8BFE-412C-A648-993B51C445A9}" presName="aSpace2" presStyleCnt="0"/>
      <dgm:spPr/>
    </dgm:pt>
    <dgm:pt modelId="{9C932330-5FD7-4ED9-8DC3-82D9A67F029E}" type="pres">
      <dgm:prSet presAssocID="{4A5B1CA4-9F74-4C7D-8CD0-3F3F0578C68E}" presName="childNode" presStyleLbl="node1" presStyleIdx="17" presStyleCnt="29">
        <dgm:presLayoutVars>
          <dgm:bulletEnabled val="1"/>
        </dgm:presLayoutVars>
      </dgm:prSet>
      <dgm:spPr/>
      <dgm:t>
        <a:bodyPr/>
        <a:lstStyle/>
        <a:p>
          <a:endParaRPr lang="zh-CN" altLang="en-US"/>
        </a:p>
      </dgm:t>
    </dgm:pt>
    <dgm:pt modelId="{77685450-1F4C-41F5-A7A1-DF21571B9395}" type="pres">
      <dgm:prSet presAssocID="{4A5B1CA4-9F74-4C7D-8CD0-3F3F0578C68E}" presName="aSpace2" presStyleCnt="0"/>
      <dgm:spPr/>
    </dgm:pt>
    <dgm:pt modelId="{BE37F0A8-3FC8-405E-B2CE-49E9906BCCFC}" type="pres">
      <dgm:prSet presAssocID="{BA588E31-EE7A-4FA0-B23A-15B833F35FD9}" presName="childNode" presStyleLbl="node1" presStyleIdx="18" presStyleCnt="29">
        <dgm:presLayoutVars>
          <dgm:bulletEnabled val="1"/>
        </dgm:presLayoutVars>
      </dgm:prSet>
      <dgm:spPr/>
      <dgm:t>
        <a:bodyPr/>
        <a:lstStyle/>
        <a:p>
          <a:endParaRPr lang="zh-CN" altLang="en-US"/>
        </a:p>
      </dgm:t>
    </dgm:pt>
    <dgm:pt modelId="{3CF564A2-2B06-4D89-B071-06E07E874549}" type="pres">
      <dgm:prSet presAssocID="{BA588E31-EE7A-4FA0-B23A-15B833F35FD9}" presName="aSpace2" presStyleCnt="0"/>
      <dgm:spPr/>
    </dgm:pt>
    <dgm:pt modelId="{93499BB0-E439-411F-A88E-DBF9844772E1}" type="pres">
      <dgm:prSet presAssocID="{2C80569A-DC5A-41CA-8320-01CD1D985588}" presName="childNode" presStyleLbl="node1" presStyleIdx="19" presStyleCnt="29">
        <dgm:presLayoutVars>
          <dgm:bulletEnabled val="1"/>
        </dgm:presLayoutVars>
      </dgm:prSet>
      <dgm:spPr/>
      <dgm:t>
        <a:bodyPr/>
        <a:lstStyle/>
        <a:p>
          <a:endParaRPr lang="zh-CN" altLang="en-US"/>
        </a:p>
      </dgm:t>
    </dgm:pt>
    <dgm:pt modelId="{27B3165F-5EBB-4CE9-A0D8-361B2FF710FE}" type="pres">
      <dgm:prSet presAssocID="{2C80569A-DC5A-41CA-8320-01CD1D985588}" presName="aSpace2" presStyleCnt="0"/>
      <dgm:spPr/>
    </dgm:pt>
    <dgm:pt modelId="{E997C741-2C50-4E3D-886E-F1EF4B352B24}" type="pres">
      <dgm:prSet presAssocID="{ABAAACD0-4C69-47CE-94EE-027F21116A13}" presName="childNode" presStyleLbl="node1" presStyleIdx="20" presStyleCnt="29">
        <dgm:presLayoutVars>
          <dgm:bulletEnabled val="1"/>
        </dgm:presLayoutVars>
      </dgm:prSet>
      <dgm:spPr/>
      <dgm:t>
        <a:bodyPr/>
        <a:lstStyle/>
        <a:p>
          <a:endParaRPr lang="zh-CN" altLang="en-US"/>
        </a:p>
      </dgm:t>
    </dgm:pt>
    <dgm:pt modelId="{9F6EC3F3-D1CD-4E2F-A570-58878D32527C}" type="pres">
      <dgm:prSet presAssocID="{ABAAACD0-4C69-47CE-94EE-027F21116A13}" presName="aSpace2" presStyleCnt="0"/>
      <dgm:spPr/>
    </dgm:pt>
    <dgm:pt modelId="{B307D2FB-8708-433C-8ECA-B697AB2F5937}" type="pres">
      <dgm:prSet presAssocID="{9BACF792-C56E-4FBE-8414-DFDCD83D2728}" presName="childNode" presStyleLbl="node1" presStyleIdx="21" presStyleCnt="29">
        <dgm:presLayoutVars>
          <dgm:bulletEnabled val="1"/>
        </dgm:presLayoutVars>
      </dgm:prSet>
      <dgm:spPr/>
      <dgm:t>
        <a:bodyPr/>
        <a:lstStyle/>
        <a:p>
          <a:endParaRPr lang="zh-CN" altLang="en-US"/>
        </a:p>
      </dgm:t>
    </dgm:pt>
    <dgm:pt modelId="{06F8F7BA-DE11-4337-AB7A-A223494FA726}" type="pres">
      <dgm:prSet presAssocID="{9BACF792-C56E-4FBE-8414-DFDCD83D2728}" presName="aSpace2" presStyleCnt="0"/>
      <dgm:spPr/>
    </dgm:pt>
    <dgm:pt modelId="{E8A1790D-B2FB-4E0A-9D94-1F6DE05BA126}" type="pres">
      <dgm:prSet presAssocID="{3464F47A-818A-4C2A-82E2-313DD7CBA431}" presName="childNode" presStyleLbl="node1" presStyleIdx="22" presStyleCnt="29">
        <dgm:presLayoutVars>
          <dgm:bulletEnabled val="1"/>
        </dgm:presLayoutVars>
      </dgm:prSet>
      <dgm:spPr/>
      <dgm:t>
        <a:bodyPr/>
        <a:lstStyle/>
        <a:p>
          <a:endParaRPr lang="zh-CN" altLang="en-US"/>
        </a:p>
      </dgm:t>
    </dgm:pt>
    <dgm:pt modelId="{1BDFF9B2-15E3-4B88-A1FD-B2525B74A9FF}" type="pres">
      <dgm:prSet presAssocID="{3464F47A-818A-4C2A-82E2-313DD7CBA431}" presName="aSpace2" presStyleCnt="0"/>
      <dgm:spPr/>
    </dgm:pt>
    <dgm:pt modelId="{8E5028C2-9D4B-4D32-933D-0E41F2234CA1}" type="pres">
      <dgm:prSet presAssocID="{BAA48C1B-9A11-45F7-BF1E-6A61994A792E}" presName="childNode" presStyleLbl="node1" presStyleIdx="23" presStyleCnt="29">
        <dgm:presLayoutVars>
          <dgm:bulletEnabled val="1"/>
        </dgm:presLayoutVars>
      </dgm:prSet>
      <dgm:spPr/>
      <dgm:t>
        <a:bodyPr/>
        <a:lstStyle/>
        <a:p>
          <a:endParaRPr lang="zh-CN" altLang="en-US"/>
        </a:p>
      </dgm:t>
    </dgm:pt>
    <dgm:pt modelId="{F35CA4A0-5C00-4EB0-934B-B91A97D1AB02}" type="pres">
      <dgm:prSet presAssocID="{BAA48C1B-9A11-45F7-BF1E-6A61994A792E}" presName="aSpace2" presStyleCnt="0"/>
      <dgm:spPr/>
    </dgm:pt>
    <dgm:pt modelId="{92946A9C-28B1-4C7F-B077-C10EEF7C810B}" type="pres">
      <dgm:prSet presAssocID="{0B523957-0F8A-4A9C-8DD1-1E5170ED43E7}" presName="childNode" presStyleLbl="node1" presStyleIdx="24" presStyleCnt="29">
        <dgm:presLayoutVars>
          <dgm:bulletEnabled val="1"/>
        </dgm:presLayoutVars>
      </dgm:prSet>
      <dgm:spPr/>
      <dgm:t>
        <a:bodyPr/>
        <a:lstStyle/>
        <a:p>
          <a:endParaRPr lang="zh-CN" altLang="en-US"/>
        </a:p>
      </dgm:t>
    </dgm:pt>
    <dgm:pt modelId="{94AC7051-31CB-409A-9962-C968181D7872}" type="pres">
      <dgm:prSet presAssocID="{DB71BBF6-C1A6-4792-B59E-1BA4358002FC}" presName="aSpace" presStyleCnt="0"/>
      <dgm:spPr/>
    </dgm:pt>
    <dgm:pt modelId="{04A1110F-4961-41C7-BF18-70DAB0F43B83}" type="pres">
      <dgm:prSet presAssocID="{E0A0BDC1-9E2B-429F-A738-BE886F2E4B8B}" presName="compNode" presStyleCnt="0"/>
      <dgm:spPr/>
    </dgm:pt>
    <dgm:pt modelId="{27C12437-0295-4055-9F88-CF1C8CBD9360}" type="pres">
      <dgm:prSet presAssocID="{E0A0BDC1-9E2B-429F-A738-BE886F2E4B8B}" presName="aNode" presStyleLbl="bgShp" presStyleIdx="3" presStyleCnt="4"/>
      <dgm:spPr/>
      <dgm:t>
        <a:bodyPr/>
        <a:lstStyle/>
        <a:p>
          <a:endParaRPr lang="zh-CN" altLang="en-US"/>
        </a:p>
      </dgm:t>
    </dgm:pt>
    <dgm:pt modelId="{4BFE9522-C6D6-4850-A9D0-4C94D5CCD1BD}" type="pres">
      <dgm:prSet presAssocID="{E0A0BDC1-9E2B-429F-A738-BE886F2E4B8B}" presName="textNode" presStyleLbl="bgShp" presStyleIdx="3" presStyleCnt="4"/>
      <dgm:spPr/>
      <dgm:t>
        <a:bodyPr/>
        <a:lstStyle/>
        <a:p>
          <a:endParaRPr lang="zh-CN" altLang="en-US"/>
        </a:p>
      </dgm:t>
    </dgm:pt>
    <dgm:pt modelId="{F38EE9A8-9B83-4A8B-B429-70ED3251AD86}" type="pres">
      <dgm:prSet presAssocID="{E0A0BDC1-9E2B-429F-A738-BE886F2E4B8B}" presName="compChildNode" presStyleCnt="0"/>
      <dgm:spPr/>
    </dgm:pt>
    <dgm:pt modelId="{81CC22E0-148F-4DAE-B095-0C618D07EF99}" type="pres">
      <dgm:prSet presAssocID="{E0A0BDC1-9E2B-429F-A738-BE886F2E4B8B}" presName="theInnerList" presStyleCnt="0"/>
      <dgm:spPr/>
    </dgm:pt>
    <dgm:pt modelId="{8BA6CB58-4051-4DD1-AB72-C08D4B119143}" type="pres">
      <dgm:prSet presAssocID="{011A95DE-EAE6-4973-BC54-826A24BE1357}" presName="childNode" presStyleLbl="node1" presStyleIdx="25" presStyleCnt="29" custScaleY="2000000">
        <dgm:presLayoutVars>
          <dgm:bulletEnabled val="1"/>
        </dgm:presLayoutVars>
      </dgm:prSet>
      <dgm:spPr/>
      <dgm:t>
        <a:bodyPr/>
        <a:lstStyle/>
        <a:p>
          <a:endParaRPr lang="zh-CN" altLang="en-US"/>
        </a:p>
      </dgm:t>
    </dgm:pt>
    <dgm:pt modelId="{AECCF30E-8175-4204-B0F1-E99B320B417B}" type="pres">
      <dgm:prSet presAssocID="{011A95DE-EAE6-4973-BC54-826A24BE1357}" presName="aSpace2" presStyleCnt="0"/>
      <dgm:spPr/>
    </dgm:pt>
    <dgm:pt modelId="{9D470414-8046-4ECD-BEE4-9C67437D4419}" type="pres">
      <dgm:prSet presAssocID="{61108A42-4217-4676-BD58-4668F86A7D27}" presName="childNode" presStyleLbl="node1" presStyleIdx="26" presStyleCnt="29" custScaleY="2000000">
        <dgm:presLayoutVars>
          <dgm:bulletEnabled val="1"/>
        </dgm:presLayoutVars>
      </dgm:prSet>
      <dgm:spPr/>
      <dgm:t>
        <a:bodyPr/>
        <a:lstStyle/>
        <a:p>
          <a:endParaRPr lang="zh-CN" altLang="en-US"/>
        </a:p>
      </dgm:t>
    </dgm:pt>
    <dgm:pt modelId="{CD07E7F8-09BF-486C-8AB0-A4BF8B129157}" type="pres">
      <dgm:prSet presAssocID="{61108A42-4217-4676-BD58-4668F86A7D27}" presName="aSpace2" presStyleCnt="0"/>
      <dgm:spPr/>
    </dgm:pt>
    <dgm:pt modelId="{285BB531-F3CD-4A51-A689-885F26FB6024}" type="pres">
      <dgm:prSet presAssocID="{A88867F0-C928-4409-83AC-746679711185}" presName="childNode" presStyleLbl="node1" presStyleIdx="27" presStyleCnt="29" custScaleY="2000000">
        <dgm:presLayoutVars>
          <dgm:bulletEnabled val="1"/>
        </dgm:presLayoutVars>
      </dgm:prSet>
      <dgm:spPr/>
      <dgm:t>
        <a:bodyPr/>
        <a:lstStyle/>
        <a:p>
          <a:endParaRPr lang="zh-CN" altLang="en-US"/>
        </a:p>
      </dgm:t>
    </dgm:pt>
    <dgm:pt modelId="{21206053-48EC-472D-9FA1-3ED95D287FCB}" type="pres">
      <dgm:prSet presAssocID="{A88867F0-C928-4409-83AC-746679711185}" presName="aSpace2" presStyleCnt="0"/>
      <dgm:spPr/>
    </dgm:pt>
    <dgm:pt modelId="{0DC366EA-9FB9-46CD-BF5F-8106FA35E953}" type="pres">
      <dgm:prSet presAssocID="{7B49204E-0BDD-4E2E-9D8D-E20D8CB5E218}" presName="childNode" presStyleLbl="node1" presStyleIdx="28" presStyleCnt="29" custScaleY="2000000">
        <dgm:presLayoutVars>
          <dgm:bulletEnabled val="1"/>
        </dgm:presLayoutVars>
      </dgm:prSet>
      <dgm:spPr/>
      <dgm:t>
        <a:bodyPr/>
        <a:lstStyle/>
        <a:p>
          <a:endParaRPr lang="zh-CN" altLang="en-US"/>
        </a:p>
      </dgm:t>
    </dgm:pt>
  </dgm:ptLst>
  <dgm:cxnLst>
    <dgm:cxn modelId="{DCCACC3C-B527-47C2-A76D-E28BB13E9C94}" srcId="{A88867F0-C928-4409-83AC-746679711185}" destId="{6AF38704-C2FA-4A6D-94BB-40EE4D409401}" srcOrd="2" destOrd="0" parTransId="{BC258F87-7884-4CB4-B6E6-3A4E943E1993}" sibTransId="{4DCF7B2D-A48A-4C4A-B125-CEC525453377}"/>
    <dgm:cxn modelId="{C6489016-4D6D-45C3-A0BE-BA03FE3EDD23}" type="presOf" srcId="{0B523957-0F8A-4A9C-8DD1-1E5170ED43E7}" destId="{92946A9C-28B1-4C7F-B077-C10EEF7C810B}" srcOrd="0" destOrd="0" presId="urn:microsoft.com/office/officeart/2005/8/layout/lProcess2"/>
    <dgm:cxn modelId="{60B9851D-F415-4754-A350-7B849A6F4034}" srcId="{011A95DE-EAE6-4973-BC54-826A24BE1357}" destId="{122509FE-5D3C-49C6-8027-5FA9D8FDCCDD}" srcOrd="0" destOrd="0" parTransId="{8EA12B00-B934-456C-8015-036DB80267B8}" sibTransId="{5E91126E-B203-4B4B-9EDE-2DE90952B24B}"/>
    <dgm:cxn modelId="{EFF6EF3E-1FB1-4097-9ED8-F61597DB9D15}" type="presOf" srcId="{DB71BBF6-C1A6-4792-B59E-1BA4358002FC}" destId="{419E664A-75FF-43BC-854A-BF394A9A0E03}" srcOrd="1" destOrd="0" presId="urn:microsoft.com/office/officeart/2005/8/layout/lProcess2"/>
    <dgm:cxn modelId="{1085F13D-3468-489F-BD21-6E773E3C2958}" type="presOf" srcId="{5B1420F9-CD65-4EB1-93F3-3DC74A96162A}" destId="{8751BBB5-CA99-49A1-9FBB-C55DDF849611}" srcOrd="0" destOrd="0" presId="urn:microsoft.com/office/officeart/2005/8/layout/lProcess2"/>
    <dgm:cxn modelId="{EB78B84A-C7F7-4B39-9AD2-2C41C1B56591}" type="presOf" srcId="{E0A0BDC1-9E2B-429F-A738-BE886F2E4B8B}" destId="{4BFE9522-C6D6-4850-A9D0-4C94D5CCD1BD}" srcOrd="1" destOrd="0" presId="urn:microsoft.com/office/officeart/2005/8/layout/lProcess2"/>
    <dgm:cxn modelId="{4E02E959-ECCF-4437-8AD2-C2DFDFFACB5B}" srcId="{5B1420F9-CD65-4EB1-93F3-3DC74A96162A}" destId="{AA49502F-CA7F-44C5-A62F-87C8F8059C57}" srcOrd="0" destOrd="0" parTransId="{3F759531-DF52-4B4C-A8F8-8F6A943B0B04}" sibTransId="{34E8E148-992B-4A4B-ABDC-37C490A7AA11}"/>
    <dgm:cxn modelId="{584A20D5-4756-4434-83CB-F19458329B07}" type="presOf" srcId="{78476850-A1D4-4029-B3F1-24AF5E5AF4E4}" destId="{8BA6CB58-4051-4DD1-AB72-C08D4B119143}" srcOrd="0" destOrd="2" presId="urn:microsoft.com/office/officeart/2005/8/layout/lProcess2"/>
    <dgm:cxn modelId="{C954938D-7B3A-423D-928D-EE6C8494C48F}" srcId="{E0A0BDC1-9E2B-429F-A738-BE886F2E4B8B}" destId="{011A95DE-EAE6-4973-BC54-826A24BE1357}" srcOrd="0" destOrd="0" parTransId="{7985B279-D434-4477-A111-747DF7DC4C6A}" sibTransId="{6D6A6C62-6DC3-4ECC-B37C-7C98E78E4EEC}"/>
    <dgm:cxn modelId="{CF2B0C54-AFAE-4CB1-89B7-E93BA7C5C6C9}" type="presOf" srcId="{6A7A79F8-E505-4CC8-86D8-5747126EF84B}" destId="{0DC366EA-9FB9-46CD-BF5F-8106FA35E953}" srcOrd="0" destOrd="3" presId="urn:microsoft.com/office/officeart/2005/8/layout/lProcess2"/>
    <dgm:cxn modelId="{25377B96-9C31-4600-AAA7-1C0CFA08882E}" srcId="{011A95DE-EAE6-4973-BC54-826A24BE1357}" destId="{C40242B6-9A75-4E0D-AF97-A68475E48111}" srcOrd="2" destOrd="0" parTransId="{1DDB0C02-92BB-44E8-9A7B-DBAF7BAE40A8}" sibTransId="{471B737F-A469-42DF-939C-92202618BA59}"/>
    <dgm:cxn modelId="{1C4323B0-5902-4099-8BCF-D233942CFB36}" srcId="{DB71BBF6-C1A6-4792-B59E-1BA4358002FC}" destId="{2C80569A-DC5A-41CA-8320-01CD1D985588}" srcOrd="3" destOrd="0" parTransId="{62137638-0252-40FB-9E2D-46922CE4145F}" sibTransId="{5C293D09-38A1-40F7-9C0D-863D5AFE5768}"/>
    <dgm:cxn modelId="{6154F5A5-6AC1-4D02-BC74-B03AB9CA5850}" type="presOf" srcId="{BA588E31-EE7A-4FA0-B23A-15B833F35FD9}" destId="{BE37F0A8-3FC8-405E-B2CE-49E9906BCCFC}" srcOrd="0" destOrd="0" presId="urn:microsoft.com/office/officeart/2005/8/layout/lProcess2"/>
    <dgm:cxn modelId="{13F9425C-E16B-43D0-A4F5-D6158AF388D1}" type="presOf" srcId="{011A95DE-EAE6-4973-BC54-826A24BE1357}" destId="{8BA6CB58-4051-4DD1-AB72-C08D4B119143}" srcOrd="0" destOrd="0" presId="urn:microsoft.com/office/officeart/2005/8/layout/lProcess2"/>
    <dgm:cxn modelId="{CEB42BBA-5A28-4A37-89C5-183E6B0BAACA}" type="presOf" srcId="{0CE3C61D-5496-47C1-979F-2CCF3E37700E}" destId="{321AC9F6-85D2-4780-8D7B-3414C5188870}" srcOrd="0" destOrd="0" presId="urn:microsoft.com/office/officeart/2005/8/layout/lProcess2"/>
    <dgm:cxn modelId="{44122730-8FD4-44FD-BA1F-06E4A6EF42B4}" type="presOf" srcId="{29D49493-53F0-48E0-9354-255D259BBF62}" destId="{285BB531-F3CD-4A51-A689-885F26FB6024}" srcOrd="0" destOrd="2" presId="urn:microsoft.com/office/officeart/2005/8/layout/lProcess2"/>
    <dgm:cxn modelId="{04430340-D969-4ECC-9CD3-AD5943E709A1}" type="presOf" srcId="{9BEBC996-F167-4629-AF80-E3F01C16B473}" destId="{0DC366EA-9FB9-46CD-BF5F-8106FA35E953}" srcOrd="0" destOrd="1" presId="urn:microsoft.com/office/officeart/2005/8/layout/lProcess2"/>
    <dgm:cxn modelId="{0955C18B-645D-4D87-A533-10BCCC44D6BD}" srcId="{E0A0BDC1-9E2B-429F-A738-BE886F2E4B8B}" destId="{61108A42-4217-4676-BD58-4668F86A7D27}" srcOrd="1" destOrd="0" parTransId="{EAA19CF7-FC39-407C-A5ED-FEC4947AE029}" sibTransId="{089FAC42-3BD9-4687-BB04-17CDDE607AF1}"/>
    <dgm:cxn modelId="{DFDE31C5-CA76-4D73-B06B-BD342FCE8396}" type="presOf" srcId="{E1E5E8CD-75B0-4602-84D5-8B776E0CB132}" destId="{8BA6CB58-4051-4DD1-AB72-C08D4B119143}" srcOrd="0" destOrd="4" presId="urn:microsoft.com/office/officeart/2005/8/layout/lProcess2"/>
    <dgm:cxn modelId="{C29922EA-D8A0-45F2-B7D2-A7852A452530}" srcId="{65EC4FD3-6F77-488F-A3AB-D443EEBB66E9}" destId="{42F20DD5-39A1-47A3-B204-E137116CDF62}" srcOrd="5" destOrd="0" parTransId="{5460C7BF-5854-4EE9-AAD9-91D6863EF019}" sibTransId="{B0C750B5-E67F-4D4C-96F5-337C1B6EEAE9}"/>
    <dgm:cxn modelId="{4FEB5B5F-25A4-40D6-9E86-F45DAC9BD745}" srcId="{7B49204E-0BDD-4E2E-9D8D-E20D8CB5E218}" destId="{9BEBC996-F167-4629-AF80-E3F01C16B473}" srcOrd="0" destOrd="0" parTransId="{8ADB376B-1C8A-4D5D-A4BB-E54D94D1A386}" sibTransId="{91DDBB96-2D8B-4511-825B-68A40D12BF98}"/>
    <dgm:cxn modelId="{C25AC88C-9B41-4C7E-A433-5894969C72C1}" srcId="{7B49204E-0BDD-4E2E-9D8D-E20D8CB5E218}" destId="{6A7A79F8-E505-4CC8-86D8-5747126EF84B}" srcOrd="2" destOrd="0" parTransId="{2C1B33EB-2B11-49DA-A81A-0CB6ED60AAD6}" sibTransId="{81808AF6-5CCF-423B-A61E-4CB47F2253F5}"/>
    <dgm:cxn modelId="{B8D66A15-B716-4AA4-AF18-AC123BA7F91B}" type="presOf" srcId="{42F20DD5-39A1-47A3-B204-E137116CDF62}" destId="{53FA2110-A8EA-4B20-A5E3-498B9A1C7D34}" srcOrd="0" destOrd="0" presId="urn:microsoft.com/office/officeart/2005/8/layout/lProcess2"/>
    <dgm:cxn modelId="{EB9A0C39-A30C-4A97-A51C-8EADADC108EF}" type="presOf" srcId="{1F21179E-D464-4DD0-8D87-99CCE3C7ECC5}" destId="{F7026DC9-4FFF-44A3-B24F-66C7307331EC}" srcOrd="0" destOrd="0" presId="urn:microsoft.com/office/officeart/2005/8/layout/lProcess2"/>
    <dgm:cxn modelId="{7BD4C33F-51E0-4E85-906E-F7BC759757F4}" type="presOf" srcId="{4A5B1CA4-9F74-4C7D-8CD0-3F3F0578C68E}" destId="{9C932330-5FD7-4ED9-8DC3-82D9A67F029E}" srcOrd="0" destOrd="0" presId="urn:microsoft.com/office/officeart/2005/8/layout/lProcess2"/>
    <dgm:cxn modelId="{BA4D5394-26C4-4ACD-97AB-40985066F67B}" srcId="{5B1420F9-CD65-4EB1-93F3-3DC74A96162A}" destId="{61037DE9-6B8D-4562-A960-24189FA46971}" srcOrd="2" destOrd="0" parTransId="{DCC3C4F3-33BC-48AE-A7F6-F7E4B9C91F6E}" sibTransId="{6665E10C-4B11-4C7A-A582-FDEE7B3F7B2D}"/>
    <dgm:cxn modelId="{EF8E6947-8FAA-4708-8857-26CBE806735A}" srcId="{61108A42-4217-4676-BD58-4668F86A7D27}" destId="{6546F3D5-A423-44A5-8A0C-1C9C090D7CBA}" srcOrd="0" destOrd="0" parTransId="{785422C6-B607-4817-A021-46E85ABF771D}" sibTransId="{245A3CFE-7706-4BDB-96A1-0E842AD7C26B}"/>
    <dgm:cxn modelId="{6E78715C-6101-4C19-9DEF-AE68902CFBF3}" type="presOf" srcId="{2C80569A-DC5A-41CA-8320-01CD1D985588}" destId="{93499BB0-E439-411F-A88E-DBF9844772E1}" srcOrd="0" destOrd="0" presId="urn:microsoft.com/office/officeart/2005/8/layout/lProcess2"/>
    <dgm:cxn modelId="{49567C85-939C-439B-ACE5-EC3BDEFB76A9}" type="presOf" srcId="{FA98A419-3857-4D2B-B753-F1C05082F270}" destId="{DEAADCEA-FBFC-4DA9-8121-6B51DDF91A21}" srcOrd="0" destOrd="0" presId="urn:microsoft.com/office/officeart/2005/8/layout/lProcess2"/>
    <dgm:cxn modelId="{1E4EEDDF-BF3F-410C-AEE0-FAADFEC04913}" srcId="{DB71BBF6-C1A6-4792-B59E-1BA4358002FC}" destId="{3464F47A-818A-4C2A-82E2-313DD7CBA431}" srcOrd="6" destOrd="0" parTransId="{0FEB9DBB-AB89-4635-BD3B-80071DEED4DB}" sibTransId="{8EB04519-6182-49F5-B7B9-19E4C4298BF8}"/>
    <dgm:cxn modelId="{E859E0C4-AA53-4552-BDBD-5196756D8560}" srcId="{E0A0BDC1-9E2B-429F-A738-BE886F2E4B8B}" destId="{A88867F0-C928-4409-83AC-746679711185}" srcOrd="2" destOrd="0" parTransId="{3A6F89A1-1241-4B29-846A-DD512A93D3CC}" sibTransId="{58DBF67E-B0D8-4CAC-9819-07FA44C2D6D6}"/>
    <dgm:cxn modelId="{E0DE4D27-8A9C-4447-999F-D6C5408EC29F}" srcId="{DB71BBF6-C1A6-4792-B59E-1BA4358002FC}" destId="{E03C7086-8BFE-412C-A648-993B51C445A9}" srcOrd="0" destOrd="0" parTransId="{F9B65CFE-316F-4943-9EFB-040DA5BDBC31}" sibTransId="{9AF963CB-FF66-4BDA-8F9B-58D708D8B9D0}"/>
    <dgm:cxn modelId="{79CC8615-FA38-44B8-A22E-077F8B67B619}" type="presOf" srcId="{A63FCC3A-0529-46FA-85EB-4584383AC59D}" destId="{9D470414-8046-4ECD-BEE4-9C67437D4419}" srcOrd="0" destOrd="3" presId="urn:microsoft.com/office/officeart/2005/8/layout/lProcess2"/>
    <dgm:cxn modelId="{7CDD4D27-0EDE-47B4-8D1E-73A094BAD9C3}" type="presOf" srcId="{98C1C9BC-1EC4-49C6-A6CC-D96BBF54CDF5}" destId="{0DC366EA-9FB9-46CD-BF5F-8106FA35E953}" srcOrd="0" destOrd="2" presId="urn:microsoft.com/office/officeart/2005/8/layout/lProcess2"/>
    <dgm:cxn modelId="{33FF3A03-1F68-4E3F-AA68-FC091CB75755}" srcId="{011A95DE-EAE6-4973-BC54-826A24BE1357}" destId="{78476850-A1D4-4029-B3F1-24AF5E5AF4E4}" srcOrd="1" destOrd="0" parTransId="{28DB6DCB-70F6-448E-A626-5E71358FAE82}" sibTransId="{4DA08F0E-F6AC-471D-8229-B7518A4BB834}"/>
    <dgm:cxn modelId="{9F0AC2B0-B76B-4F69-A241-48CE5C577792}" type="presOf" srcId="{AA49502F-CA7F-44C5-A62F-87C8F8059C57}" destId="{B6F3DE66-B64B-49B8-88AB-D7987EB8E287}" srcOrd="0" destOrd="0" presId="urn:microsoft.com/office/officeart/2005/8/layout/lProcess2"/>
    <dgm:cxn modelId="{12C4DE08-65B5-4FCD-9AA0-257676A27F33}" type="presOf" srcId="{49F987B1-270D-433A-BCDF-C3B2ABF0283F}" destId="{9D470414-8046-4ECD-BEE4-9C67437D4419}" srcOrd="0" destOrd="4" presId="urn:microsoft.com/office/officeart/2005/8/layout/lProcess2"/>
    <dgm:cxn modelId="{59099235-FC98-449C-9F3A-6A4439B1EAEF}" srcId="{65EC4FD3-6F77-488F-A3AB-D443EEBB66E9}" destId="{E558C2E4-3164-4D6D-8951-E5C52885006E}" srcOrd="3" destOrd="0" parTransId="{6D242A33-B8C3-432F-B241-B413D997F157}" sibTransId="{52E438F6-E2AE-4206-8DFC-81D9FC5832E6}"/>
    <dgm:cxn modelId="{1FD15E95-64C0-4A69-A857-B16B7DDFE5C9}" type="presOf" srcId="{A88867F0-C928-4409-83AC-746679711185}" destId="{285BB531-F3CD-4A51-A689-885F26FB6024}" srcOrd="0" destOrd="0" presId="urn:microsoft.com/office/officeart/2005/8/layout/lProcess2"/>
    <dgm:cxn modelId="{55B716BD-2707-4810-9233-A6994BC9807F}" srcId="{011A95DE-EAE6-4973-BC54-826A24BE1357}" destId="{E1E5E8CD-75B0-4602-84D5-8B776E0CB132}" srcOrd="3" destOrd="0" parTransId="{7A1462ED-CA58-44B8-995A-9F9567717273}" sibTransId="{88652A87-D998-474A-B205-88406D7B644A}"/>
    <dgm:cxn modelId="{5146C3C4-4B66-4EA8-A5F5-99E2BCAA93FB}" type="presOf" srcId="{6CDCC2D7-CE54-431F-BBA2-A76B4630B3CE}" destId="{EAA6A546-71B0-4D9C-9CAF-E158911629C2}" srcOrd="0" destOrd="0" presId="urn:microsoft.com/office/officeart/2005/8/layout/lProcess2"/>
    <dgm:cxn modelId="{20AF9A0A-F1E2-4C2D-B688-6C52415C1232}" srcId="{A88867F0-C928-4409-83AC-746679711185}" destId="{90BA775D-8A04-4465-ABC0-351C0996E66E}" srcOrd="0" destOrd="0" parTransId="{335AF873-217B-4F0B-8CA1-BCC80E7C9D71}" sibTransId="{6A1EAEF1-37A9-457E-AE1B-862A3B07F7DE}"/>
    <dgm:cxn modelId="{7AF29BAF-873D-4CA7-8236-B24F75E23AC0}" type="presOf" srcId="{7B49204E-0BDD-4E2E-9D8D-E20D8CB5E218}" destId="{0DC366EA-9FB9-46CD-BF5F-8106FA35E953}" srcOrd="0" destOrd="0" presId="urn:microsoft.com/office/officeart/2005/8/layout/lProcess2"/>
    <dgm:cxn modelId="{CF92CDBB-AD6C-4FAC-8127-D8D52ED21A20}" srcId="{DB71BBF6-C1A6-4792-B59E-1BA4358002FC}" destId="{9BACF792-C56E-4FBE-8414-DFDCD83D2728}" srcOrd="5" destOrd="0" parTransId="{52DDBF4B-9337-473D-8505-9EE52AA4B4C1}" sibTransId="{6DC70C8E-84A5-426A-A392-121CF78FAF87}"/>
    <dgm:cxn modelId="{616B610C-2929-4258-B657-F3525BBBE293}" type="presOf" srcId="{9BACF792-C56E-4FBE-8414-DFDCD83D2728}" destId="{B307D2FB-8708-433C-8ECA-B697AB2F5937}" srcOrd="0" destOrd="0" presId="urn:microsoft.com/office/officeart/2005/8/layout/lProcess2"/>
    <dgm:cxn modelId="{2A91D39C-F67A-4DCF-A645-BA6F16455250}" type="presOf" srcId="{65EC4FD3-6F77-488F-A3AB-D443EEBB66E9}" destId="{72A91D18-66F4-45E6-9BA3-04AB396B98CD}" srcOrd="0" destOrd="0" presId="urn:microsoft.com/office/officeart/2005/8/layout/lProcess2"/>
    <dgm:cxn modelId="{86C7A91F-25BE-456D-AE5C-158CE2F28328}" type="presOf" srcId="{087625D7-A053-4F52-88D2-54A09923486C}" destId="{285BB531-F3CD-4A51-A689-885F26FB6024}" srcOrd="0" destOrd="4" presId="urn:microsoft.com/office/officeart/2005/8/layout/lProcess2"/>
    <dgm:cxn modelId="{19EF9557-320E-4897-82EB-68B00C9A5640}" srcId="{429945CE-2BA1-4301-ACDD-0851FC22983A}" destId="{5B1420F9-CD65-4EB1-93F3-3DC74A96162A}" srcOrd="0" destOrd="0" parTransId="{EA139B78-1993-4236-ADC6-8D09EA5DAF21}" sibTransId="{6EE019E2-1787-406A-A3C9-5A6E1C7C43C4}"/>
    <dgm:cxn modelId="{A3E2A7F0-72B2-4879-883A-62ACAEE6BA01}" srcId="{DB71BBF6-C1A6-4792-B59E-1BA4358002FC}" destId="{ABAAACD0-4C69-47CE-94EE-027F21116A13}" srcOrd="4" destOrd="0" parTransId="{FFD7ED3A-12D0-4065-9642-78882AC814E6}" sibTransId="{688F64C1-DE00-44A3-A0BF-E404BA3854D7}"/>
    <dgm:cxn modelId="{C52E7BAF-9AC7-493E-BA2A-1A7EEED9084C}" type="presOf" srcId="{5B1420F9-CD65-4EB1-93F3-3DC74A96162A}" destId="{18A1038D-10E2-4E5B-882C-D6E6CF438D32}" srcOrd="1" destOrd="0" presId="urn:microsoft.com/office/officeart/2005/8/layout/lProcess2"/>
    <dgm:cxn modelId="{C4131F0F-D60B-4AB0-916E-6AF08F710FC2}" srcId="{A88867F0-C928-4409-83AC-746679711185}" destId="{087625D7-A053-4F52-88D2-54A09923486C}" srcOrd="3" destOrd="0" parTransId="{9E7BF441-DA8E-4E05-87B6-F4C442E0BB56}" sibTransId="{B3A8D6E2-0EE9-41FE-8304-23941B9D28F8}"/>
    <dgm:cxn modelId="{828694E4-2AD3-435F-9658-A46367BCA9F1}" srcId="{65EC4FD3-6F77-488F-A3AB-D443EEBB66E9}" destId="{4681773A-E984-44F7-8242-EA8BB775908E}" srcOrd="6" destOrd="0" parTransId="{B1EF4CA1-52E1-4F71-BD27-D6495D20C6B8}" sibTransId="{AE9CED16-9113-402F-9F45-0186DE8D1B92}"/>
    <dgm:cxn modelId="{65FD0029-F125-4C22-BD74-F80EB69A8028}" type="presOf" srcId="{630BEB7B-C39C-4101-9159-54AF5C192A58}" destId="{974ADA14-A5BD-48C0-8311-ABC94C8DBA7E}" srcOrd="0" destOrd="0" presId="urn:microsoft.com/office/officeart/2005/8/layout/lProcess2"/>
    <dgm:cxn modelId="{01A98B23-0721-4D88-95F0-F80B5D8B0190}" type="presOf" srcId="{EF49D0C3-5562-4088-BE5F-996E7471D5E4}" destId="{FC0A0B2C-41AC-46A3-B2E7-6D28BA0DB829}" srcOrd="0" destOrd="0" presId="urn:microsoft.com/office/officeart/2005/8/layout/lProcess2"/>
    <dgm:cxn modelId="{7DDC6A9E-E7B4-4F3C-8DCF-77B16F6470DE}" type="presOf" srcId="{12CD5534-3F91-4745-AFAD-A35B3F1A4256}" destId="{EACFAE5C-0414-43CA-9CEB-9791B9AAEF5C}" srcOrd="0" destOrd="0" presId="urn:microsoft.com/office/officeart/2005/8/layout/lProcess2"/>
    <dgm:cxn modelId="{22C7C205-288B-4D76-BF21-9400351CFF92}" srcId="{65EC4FD3-6F77-488F-A3AB-D443EEBB66E9}" destId="{C1C9EDF8-35AB-4125-876B-F38BE3BD3880}" srcOrd="4" destOrd="0" parTransId="{2826B9F4-B5F2-4FDB-BAD3-CE6F11174532}" sibTransId="{32DFA82B-7322-4F11-BFC1-F15E40414EE1}"/>
    <dgm:cxn modelId="{1C807B0E-A7A9-4467-AA23-B722DA45779B}" srcId="{65EC4FD3-6F77-488F-A3AB-D443EEBB66E9}" destId="{6CDCC2D7-CE54-431F-BBA2-A76B4630B3CE}" srcOrd="1" destOrd="0" parTransId="{79F19675-A1D5-48B5-A7E7-12346484496F}" sibTransId="{90DAC22B-C2D5-46FB-9E27-8F3FEBBBDA42}"/>
    <dgm:cxn modelId="{79AA9DE9-337E-40BA-BC83-A802C0E99ECE}" srcId="{429945CE-2BA1-4301-ACDD-0851FC22983A}" destId="{65EC4FD3-6F77-488F-A3AB-D443EEBB66E9}" srcOrd="1" destOrd="0" parTransId="{C09F946D-6B90-49B1-A123-ADBD52621D08}" sibTransId="{5AEB2E08-B9AC-4DE5-BBD3-4BB89AA22EB7}"/>
    <dgm:cxn modelId="{278906F2-420E-4283-A5F9-F780CEF02B45}" type="presOf" srcId="{90BA775D-8A04-4465-ABC0-351C0996E66E}" destId="{285BB531-F3CD-4A51-A689-885F26FB6024}" srcOrd="0" destOrd="1" presId="urn:microsoft.com/office/officeart/2005/8/layout/lProcess2"/>
    <dgm:cxn modelId="{64970708-9BBB-48D7-99AD-B58E2A7F4BE2}" type="presOf" srcId="{BAA48C1B-9A11-45F7-BF1E-6A61994A792E}" destId="{8E5028C2-9D4B-4D32-933D-0E41F2234CA1}" srcOrd="0" destOrd="0" presId="urn:microsoft.com/office/officeart/2005/8/layout/lProcess2"/>
    <dgm:cxn modelId="{DCCC9380-9F19-4687-A9E5-0E51EAB4D3A6}" srcId="{65EC4FD3-6F77-488F-A3AB-D443EEBB66E9}" destId="{12CD5534-3F91-4745-AFAD-A35B3F1A4256}" srcOrd="7" destOrd="0" parTransId="{02424070-A1C9-42D8-8144-01413FABBEFF}" sibTransId="{1D9D1C22-6F67-47E3-A512-DABB0C2CE335}"/>
    <dgm:cxn modelId="{3611DDFA-BE0E-4190-9543-99E2F3905602}" srcId="{65EC4FD3-6F77-488F-A3AB-D443EEBB66E9}" destId="{EF49D0C3-5562-4088-BE5F-996E7471D5E4}" srcOrd="2" destOrd="0" parTransId="{17E00F61-4833-4E1F-BDA4-BF0A20093B6A}" sibTransId="{7ED63D23-0A88-4F2E-9DE9-3ED59D94B6A5}"/>
    <dgm:cxn modelId="{E972532B-E577-4126-91E8-38367C6190AB}" type="presOf" srcId="{C40242B6-9A75-4E0D-AF97-A68475E48111}" destId="{8BA6CB58-4051-4DD1-AB72-C08D4B119143}" srcOrd="0" destOrd="3" presId="urn:microsoft.com/office/officeart/2005/8/layout/lProcess2"/>
    <dgm:cxn modelId="{38459433-3E49-42AE-B85A-9193EA610BBA}" type="presOf" srcId="{65EC4FD3-6F77-488F-A3AB-D443EEBB66E9}" destId="{61B55ADC-E1B3-40A1-AA6B-86D647F8201F}" srcOrd="1" destOrd="0" presId="urn:microsoft.com/office/officeart/2005/8/layout/lProcess2"/>
    <dgm:cxn modelId="{78ED2418-C438-4324-AF1D-129B67043784}" type="presOf" srcId="{122509FE-5D3C-49C6-8027-5FA9D8FDCCDD}" destId="{8BA6CB58-4051-4DD1-AB72-C08D4B119143}" srcOrd="0" destOrd="1" presId="urn:microsoft.com/office/officeart/2005/8/layout/lProcess2"/>
    <dgm:cxn modelId="{18733995-3DD3-4F12-A7D0-1684CE6C742E}" srcId="{429945CE-2BA1-4301-ACDD-0851FC22983A}" destId="{E0A0BDC1-9E2B-429F-A738-BE886F2E4B8B}" srcOrd="3" destOrd="0" parTransId="{1023D404-2129-463B-9976-2FE6F49F4D74}" sibTransId="{0C5902F0-B70E-44AC-AEA2-D54BFD5151A8}"/>
    <dgm:cxn modelId="{007338A9-3155-4EF0-BAD5-F02031EA1084}" srcId="{E0A0BDC1-9E2B-429F-A738-BE886F2E4B8B}" destId="{7B49204E-0BDD-4E2E-9D8D-E20D8CB5E218}" srcOrd="3" destOrd="0" parTransId="{663BDCFC-69B9-400B-9CE4-0B364FCAFBA3}" sibTransId="{ACD8377E-1C3A-4F6E-9479-CB9909FFD9C9}"/>
    <dgm:cxn modelId="{EA57D988-2D90-4D77-8B1E-C51981D22ED3}" type="presOf" srcId="{429945CE-2BA1-4301-ACDD-0851FC22983A}" destId="{3E68A792-EE8C-4E80-8111-3301D0792D54}" srcOrd="0" destOrd="0" presId="urn:microsoft.com/office/officeart/2005/8/layout/lProcess2"/>
    <dgm:cxn modelId="{BE793C4B-7380-4993-927E-1DE4B2986F19}" srcId="{DB71BBF6-C1A6-4792-B59E-1BA4358002FC}" destId="{4A5B1CA4-9F74-4C7D-8CD0-3F3F0578C68E}" srcOrd="1" destOrd="0" parTransId="{A88EA82D-0438-44BD-AD7F-FE0E56F6458A}" sibTransId="{E85E138E-068D-4E30-8272-1B36E8A9AED0}"/>
    <dgm:cxn modelId="{6355C372-71AF-419E-B59E-56694D8279FE}" type="presOf" srcId="{E558C2E4-3164-4D6D-8951-E5C52885006E}" destId="{5D8AE19A-8166-4B50-AA7A-20DC20E0FA83}" srcOrd="0" destOrd="0" presId="urn:microsoft.com/office/officeart/2005/8/layout/lProcess2"/>
    <dgm:cxn modelId="{50CBD2E3-2518-47C7-9C96-D2FEF5B9E37A}" type="presOf" srcId="{61108A42-4217-4676-BD58-4668F86A7D27}" destId="{9D470414-8046-4ECD-BEE4-9C67437D4419}" srcOrd="0" destOrd="0" presId="urn:microsoft.com/office/officeart/2005/8/layout/lProcess2"/>
    <dgm:cxn modelId="{BE081A3B-C6C2-4FE3-84B4-A9138C4F5C13}" type="presOf" srcId="{78A03DC6-D6D3-4C14-BBCD-B0B080354F23}" destId="{4E54A394-7D4B-4E62-A915-5013F95DCA7C}" srcOrd="0" destOrd="0" presId="urn:microsoft.com/office/officeart/2005/8/layout/lProcess2"/>
    <dgm:cxn modelId="{42191ACA-8246-4AD1-BAC2-02091699F9A0}" srcId="{5B1420F9-CD65-4EB1-93F3-3DC74A96162A}" destId="{0DBABC72-CA31-457C-B244-40BE1535A013}" srcOrd="1" destOrd="0" parTransId="{FA96CDEF-345C-4220-A0BA-B00CB6AE1B91}" sibTransId="{C36687FA-CCFB-4672-9969-CF44ADF206B5}"/>
    <dgm:cxn modelId="{E6D7A7D5-EAFE-4416-9CBB-AA443401FF00}" type="presOf" srcId="{60CBAF73-CD9E-4E04-BE65-1B10D8571BB1}" destId="{9D470414-8046-4ECD-BEE4-9C67437D4419}" srcOrd="0" destOrd="2" presId="urn:microsoft.com/office/officeart/2005/8/layout/lProcess2"/>
    <dgm:cxn modelId="{59C5D6F4-8363-4A7E-A72B-9582ED7E34C7}" srcId="{A88867F0-C928-4409-83AC-746679711185}" destId="{5754EDEA-6754-47FE-9B09-169950E7F4C5}" srcOrd="4" destOrd="0" parTransId="{70C2C90B-0C4C-4C7E-8AC9-B31CED5D21BA}" sibTransId="{5031F622-8E66-4F4B-82B0-3EFC9FD6030F}"/>
    <dgm:cxn modelId="{37E9D31B-9089-4DB7-BEE2-2BED98ECF019}" srcId="{7B49204E-0BDD-4E2E-9D8D-E20D8CB5E218}" destId="{98C1C9BC-1EC4-49C6-A6CC-D96BBF54CDF5}" srcOrd="1" destOrd="0" parTransId="{E9E32BD9-ADA6-413D-94A4-19D02EF87B1F}" sibTransId="{5FE3207B-752A-4D07-957D-32F160478CC1}"/>
    <dgm:cxn modelId="{EFC54BB6-1C58-4E97-A3FC-FD3075EE0BCA}" type="presOf" srcId="{61037DE9-6B8D-4562-A960-24189FA46971}" destId="{2C3E1AA9-7DC6-405F-B44B-ACB3E820090B}" srcOrd="0" destOrd="0" presId="urn:microsoft.com/office/officeart/2005/8/layout/lProcess2"/>
    <dgm:cxn modelId="{DCB64428-3AB6-41AB-AC8A-E48D00B82E03}" type="presOf" srcId="{C1C9EDF8-35AB-4125-876B-F38BE3BD3880}" destId="{E4C74E9B-A95A-4AE2-A955-ACD3B5C81ED9}" srcOrd="0" destOrd="0" presId="urn:microsoft.com/office/officeart/2005/8/layout/lProcess2"/>
    <dgm:cxn modelId="{AA1E3779-1FFB-403E-BD53-183F0D243050}" srcId="{DB71BBF6-C1A6-4792-B59E-1BA4358002FC}" destId="{BA588E31-EE7A-4FA0-B23A-15B833F35FD9}" srcOrd="2" destOrd="0" parTransId="{9453CEA8-53B0-46C6-A579-928461FE88C5}" sibTransId="{A933BE14-87AE-4C97-94BE-BB58FAAF4354}"/>
    <dgm:cxn modelId="{F3417DFE-A1CC-4658-9DA3-44FC03279C18}" srcId="{A88867F0-C928-4409-83AC-746679711185}" destId="{29D49493-53F0-48E0-9354-255D259BBF62}" srcOrd="1" destOrd="0" parTransId="{C7934EF8-BA83-4EFA-9961-786D11F16182}" sibTransId="{CD36B4D0-6D60-4593-84BF-18084CE62226}"/>
    <dgm:cxn modelId="{D1123184-F506-42A7-8166-70FCB684E931}" srcId="{61108A42-4217-4676-BD58-4668F86A7D27}" destId="{49F987B1-270D-433A-BCDF-C3B2ABF0283F}" srcOrd="3" destOrd="0" parTransId="{F3B398BC-2CB4-4F47-8B90-29F7BA6FA1FE}" sibTransId="{9B026C7E-5B37-41D3-88E8-67753A9F7163}"/>
    <dgm:cxn modelId="{D20F6324-8CBE-44DE-BD0A-CEE1F90A8173}" srcId="{61108A42-4217-4676-BD58-4668F86A7D27}" destId="{60CBAF73-CD9E-4E04-BE65-1B10D8571BB1}" srcOrd="1" destOrd="0" parTransId="{8632EBE8-141C-4277-A565-50FD11CB3408}" sibTransId="{04431CB7-DF3F-4D50-A86C-E188FBCC7618}"/>
    <dgm:cxn modelId="{5193B11D-D621-4A96-B2BE-A46761E3D35D}" srcId="{011A95DE-EAE6-4973-BC54-826A24BE1357}" destId="{F92262BC-67D5-4910-8B26-F3BCCB501328}" srcOrd="4" destOrd="0" parTransId="{09A3562E-4720-430A-8FCA-98D47CEC1FAE}" sibTransId="{A3F5ED47-DE2B-407A-B98A-92656F63AF5A}"/>
    <dgm:cxn modelId="{68348967-F454-4BE0-A5EF-8C0C90FDFDB4}" srcId="{65EC4FD3-6F77-488F-A3AB-D443EEBB66E9}" destId="{78A03DC6-D6D3-4C14-BBCD-B0B080354F23}" srcOrd="8" destOrd="0" parTransId="{A991F735-F1ED-4E95-8535-B6A723F357D4}" sibTransId="{0223868D-7F19-4D5B-B673-F5475283E14A}"/>
    <dgm:cxn modelId="{4DF08D96-7E16-4D4E-86A1-02FD72CFC72D}" type="presOf" srcId="{3464F47A-818A-4C2A-82E2-313DD7CBA431}" destId="{E8A1790D-B2FB-4E0A-9D94-1F6DE05BA126}" srcOrd="0" destOrd="0" presId="urn:microsoft.com/office/officeart/2005/8/layout/lProcess2"/>
    <dgm:cxn modelId="{22512171-9BC2-4132-9D38-38B3FE738F40}" srcId="{65EC4FD3-6F77-488F-A3AB-D443EEBB66E9}" destId="{1F21179E-D464-4DD0-8D87-99CCE3C7ECC5}" srcOrd="9" destOrd="0" parTransId="{893A10BB-7B53-4674-9206-2F03B8BEAA0C}" sibTransId="{0182C1F4-3FA1-4824-91B4-97223BFA15BB}"/>
    <dgm:cxn modelId="{E27A648C-2D34-4A8B-BA3B-4E75F98C14B0}" type="presOf" srcId="{F92262BC-67D5-4910-8B26-F3BCCB501328}" destId="{8BA6CB58-4051-4DD1-AB72-C08D4B119143}" srcOrd="0" destOrd="5" presId="urn:microsoft.com/office/officeart/2005/8/layout/lProcess2"/>
    <dgm:cxn modelId="{BF746CC6-C26E-4A26-9622-62BDF33F9A49}" type="presOf" srcId="{4681773A-E984-44F7-8242-EA8BB775908E}" destId="{6D552BB6-55FB-4224-883A-62F2450FD36B}" srcOrd="0" destOrd="0" presId="urn:microsoft.com/office/officeart/2005/8/layout/lProcess2"/>
    <dgm:cxn modelId="{49439247-6A4A-4AC8-881A-4FBCDC6F0051}" type="presOf" srcId="{ABAAACD0-4C69-47CE-94EE-027F21116A13}" destId="{E997C741-2C50-4E3D-886E-F1EF4B352B24}" srcOrd="0" destOrd="0" presId="urn:microsoft.com/office/officeart/2005/8/layout/lProcess2"/>
    <dgm:cxn modelId="{9F8495D4-DF47-47D9-AC85-B60592F86B73}" srcId="{DB71BBF6-C1A6-4792-B59E-1BA4358002FC}" destId="{0B523957-0F8A-4A9C-8DD1-1E5170ED43E7}" srcOrd="8" destOrd="0" parTransId="{4955D882-75D7-4895-9BFF-5248DDAFC1DE}" sibTransId="{8021296A-CC30-41AC-B440-6E4EF394F7EE}"/>
    <dgm:cxn modelId="{024837DD-0575-49B5-997D-2CC690B6C32C}" srcId="{65EC4FD3-6F77-488F-A3AB-D443EEBB66E9}" destId="{0CE3C61D-5496-47C1-979F-2CCF3E37700E}" srcOrd="0" destOrd="0" parTransId="{8926FDFE-F570-46CE-9FC9-1D9305405537}" sibTransId="{F21DCACC-24AD-4E01-A315-1EBB9B0ECA02}"/>
    <dgm:cxn modelId="{55A413CB-1978-4233-A1A9-A5BBBCF0C2DD}" srcId="{DB71BBF6-C1A6-4792-B59E-1BA4358002FC}" destId="{BAA48C1B-9A11-45F7-BF1E-6A61994A792E}" srcOrd="7" destOrd="0" parTransId="{44879F90-AA9B-48C7-AB07-9AB81B02CB79}" sibTransId="{B9C0AD9A-5CD9-43E4-8A31-AAA3AC8F6DDE}"/>
    <dgm:cxn modelId="{EA887BF3-3E67-4D9D-B61D-8A29A1CB2D9C}" type="presOf" srcId="{E03C7086-8BFE-412C-A648-993B51C445A9}" destId="{ADCA139B-C9A9-48B2-B648-4A78C16422E8}" srcOrd="0" destOrd="0" presId="urn:microsoft.com/office/officeart/2005/8/layout/lProcess2"/>
    <dgm:cxn modelId="{ED912DC0-B4CA-40DA-AC71-9852E7873186}" type="presOf" srcId="{0DBABC72-CA31-457C-B244-40BE1535A013}" destId="{A7C33D04-7690-4E96-8698-438400EADE38}" srcOrd="0" destOrd="0" presId="urn:microsoft.com/office/officeart/2005/8/layout/lProcess2"/>
    <dgm:cxn modelId="{E0F87791-ECE0-46F4-A8C1-3EAFBA42DD88}" srcId="{5B1420F9-CD65-4EB1-93F3-3DC74A96162A}" destId="{216294A3-F28C-4CE0-BCD4-36FBB2E19035}" srcOrd="4" destOrd="0" parTransId="{F82A5A09-20AB-4A90-899C-AF1C36B0DC68}" sibTransId="{B35F23CE-FB7E-4CC4-A8E6-33214A5B6A4F}"/>
    <dgm:cxn modelId="{6EBAD361-BA17-493D-A401-9ED204408972}" type="presOf" srcId="{5754EDEA-6754-47FE-9B09-169950E7F4C5}" destId="{285BB531-F3CD-4A51-A689-885F26FB6024}" srcOrd="0" destOrd="5" presId="urn:microsoft.com/office/officeart/2005/8/layout/lProcess2"/>
    <dgm:cxn modelId="{833A040C-6A84-4720-9B1C-417E02FEC750}" type="presOf" srcId="{E0A0BDC1-9E2B-429F-A738-BE886F2E4B8B}" destId="{27C12437-0295-4055-9F88-CF1C8CBD9360}" srcOrd="0" destOrd="0" presId="urn:microsoft.com/office/officeart/2005/8/layout/lProcess2"/>
    <dgm:cxn modelId="{A2B9FF36-9679-4213-A47E-6DA829485339}" type="presOf" srcId="{DB71BBF6-C1A6-4792-B59E-1BA4358002FC}" destId="{0A8B0471-3618-4B02-992F-024E1A8F3295}" srcOrd="0" destOrd="0" presId="urn:microsoft.com/office/officeart/2005/8/layout/lProcess2"/>
    <dgm:cxn modelId="{D8BCBBA8-33E4-4FDE-8E89-1368F216F5C9}" type="presOf" srcId="{6546F3D5-A423-44A5-8A0C-1C9C090D7CBA}" destId="{9D470414-8046-4ECD-BEE4-9C67437D4419}" srcOrd="0" destOrd="1" presId="urn:microsoft.com/office/officeart/2005/8/layout/lProcess2"/>
    <dgm:cxn modelId="{30D62FB2-E284-44C2-A843-44B6FCA28A91}" srcId="{65EC4FD3-6F77-488F-A3AB-D443EEBB66E9}" destId="{FA98A419-3857-4D2B-B753-F1C05082F270}" srcOrd="10" destOrd="0" parTransId="{7AD7B975-4014-4D19-B02E-FE8216B07C5A}" sibTransId="{BC666F78-24EC-4F26-BC63-7731BA8CBDEB}"/>
    <dgm:cxn modelId="{F568DEEE-0A74-447B-8675-FEBFA7D3B40B}" type="presOf" srcId="{216294A3-F28C-4CE0-BCD4-36FBB2E19035}" destId="{AA128822-089C-435F-8367-CF056767B721}" srcOrd="0" destOrd="0" presId="urn:microsoft.com/office/officeart/2005/8/layout/lProcess2"/>
    <dgm:cxn modelId="{64C0DE69-36FE-48C9-A2B5-C1F3B193210E}" srcId="{5B1420F9-CD65-4EB1-93F3-3DC74A96162A}" destId="{630BEB7B-C39C-4101-9159-54AF5C192A58}" srcOrd="3" destOrd="0" parTransId="{BF6C8004-5C1E-4E33-BB9E-2C34852E9281}" sibTransId="{FD583601-9691-4966-8EB0-E17956D7C692}"/>
    <dgm:cxn modelId="{7E59FE17-247C-406A-B0F7-2B4EF659596B}" srcId="{61108A42-4217-4676-BD58-4668F86A7D27}" destId="{A63FCC3A-0529-46FA-85EB-4584383AC59D}" srcOrd="2" destOrd="0" parTransId="{F0626543-C6F7-4FD5-9124-2F80190BDF2D}" sibTransId="{45E3C3E1-F701-4A53-BD3F-F716D97ACEB4}"/>
    <dgm:cxn modelId="{96A41295-FD63-42CA-AF4E-C07942827601}" type="presOf" srcId="{6AF38704-C2FA-4A6D-94BB-40EE4D409401}" destId="{285BB531-F3CD-4A51-A689-885F26FB6024}" srcOrd="0" destOrd="3" presId="urn:microsoft.com/office/officeart/2005/8/layout/lProcess2"/>
    <dgm:cxn modelId="{4C660643-476B-4077-8502-826244CC9A28}" srcId="{429945CE-2BA1-4301-ACDD-0851FC22983A}" destId="{DB71BBF6-C1A6-4792-B59E-1BA4358002FC}" srcOrd="2" destOrd="0" parTransId="{5BC028D9-6567-41FA-B0E1-F2F762220488}" sibTransId="{2C7D1B00-7811-45EE-B7A5-682A1BADE91C}"/>
    <dgm:cxn modelId="{7051F4A2-C3A9-4CA6-90C4-F78D0C844755}" type="presParOf" srcId="{3E68A792-EE8C-4E80-8111-3301D0792D54}" destId="{8736A4EF-D772-45AE-8B8E-ECF652CE666C}" srcOrd="0" destOrd="0" presId="urn:microsoft.com/office/officeart/2005/8/layout/lProcess2"/>
    <dgm:cxn modelId="{408C9F7D-2481-4806-9D81-2B7EBCF5492E}" type="presParOf" srcId="{8736A4EF-D772-45AE-8B8E-ECF652CE666C}" destId="{8751BBB5-CA99-49A1-9FBB-C55DDF849611}" srcOrd="0" destOrd="0" presId="urn:microsoft.com/office/officeart/2005/8/layout/lProcess2"/>
    <dgm:cxn modelId="{512ECD9C-F1EB-4B01-97A8-CBBF72625B19}" type="presParOf" srcId="{8736A4EF-D772-45AE-8B8E-ECF652CE666C}" destId="{18A1038D-10E2-4E5B-882C-D6E6CF438D32}" srcOrd="1" destOrd="0" presId="urn:microsoft.com/office/officeart/2005/8/layout/lProcess2"/>
    <dgm:cxn modelId="{2C99A549-A1DD-4473-8EB9-6DE78ADE48EB}" type="presParOf" srcId="{8736A4EF-D772-45AE-8B8E-ECF652CE666C}" destId="{6D7105BA-CC58-4031-A767-EB9DFB06E51B}" srcOrd="2" destOrd="0" presId="urn:microsoft.com/office/officeart/2005/8/layout/lProcess2"/>
    <dgm:cxn modelId="{2B9AFA25-6FAE-46AE-987C-9D4B8213B038}" type="presParOf" srcId="{6D7105BA-CC58-4031-A767-EB9DFB06E51B}" destId="{4ED9317B-A6D2-4BFD-A0EA-288B41C0FB6B}" srcOrd="0" destOrd="0" presId="urn:microsoft.com/office/officeart/2005/8/layout/lProcess2"/>
    <dgm:cxn modelId="{74D8E9F0-1D73-4CCF-AA41-D9F1D48B7098}" type="presParOf" srcId="{4ED9317B-A6D2-4BFD-A0EA-288B41C0FB6B}" destId="{B6F3DE66-B64B-49B8-88AB-D7987EB8E287}" srcOrd="0" destOrd="0" presId="urn:microsoft.com/office/officeart/2005/8/layout/lProcess2"/>
    <dgm:cxn modelId="{822D65AA-35A0-4ACE-ACF2-1DBAEDE86A82}" type="presParOf" srcId="{4ED9317B-A6D2-4BFD-A0EA-288B41C0FB6B}" destId="{345CF91E-4F4B-4277-9254-E01CBF2F6C0E}" srcOrd="1" destOrd="0" presId="urn:microsoft.com/office/officeart/2005/8/layout/lProcess2"/>
    <dgm:cxn modelId="{5470F8D2-97E4-4796-AB2F-739DE688E896}" type="presParOf" srcId="{4ED9317B-A6D2-4BFD-A0EA-288B41C0FB6B}" destId="{A7C33D04-7690-4E96-8698-438400EADE38}" srcOrd="2" destOrd="0" presId="urn:microsoft.com/office/officeart/2005/8/layout/lProcess2"/>
    <dgm:cxn modelId="{1C73ECD2-B2D0-4698-8AC0-C19A30BB1820}" type="presParOf" srcId="{4ED9317B-A6D2-4BFD-A0EA-288B41C0FB6B}" destId="{9F2613E0-70F8-4B6E-9E23-50FEE06F85E1}" srcOrd="3" destOrd="0" presId="urn:microsoft.com/office/officeart/2005/8/layout/lProcess2"/>
    <dgm:cxn modelId="{73603A47-42FC-428A-BB2E-CE5E5621E0EB}" type="presParOf" srcId="{4ED9317B-A6D2-4BFD-A0EA-288B41C0FB6B}" destId="{2C3E1AA9-7DC6-405F-B44B-ACB3E820090B}" srcOrd="4" destOrd="0" presId="urn:microsoft.com/office/officeart/2005/8/layout/lProcess2"/>
    <dgm:cxn modelId="{479CDDC0-12F6-4FE4-8631-E07AAA955148}" type="presParOf" srcId="{4ED9317B-A6D2-4BFD-A0EA-288B41C0FB6B}" destId="{47F55641-3F2E-40FE-8AE5-080B01696C15}" srcOrd="5" destOrd="0" presId="urn:microsoft.com/office/officeart/2005/8/layout/lProcess2"/>
    <dgm:cxn modelId="{26849425-E4B5-4C39-B9B3-080010B8F974}" type="presParOf" srcId="{4ED9317B-A6D2-4BFD-A0EA-288B41C0FB6B}" destId="{974ADA14-A5BD-48C0-8311-ABC94C8DBA7E}" srcOrd="6" destOrd="0" presId="urn:microsoft.com/office/officeart/2005/8/layout/lProcess2"/>
    <dgm:cxn modelId="{AF01C676-B528-4AF6-9EE8-8F9C00E4FCFE}" type="presParOf" srcId="{4ED9317B-A6D2-4BFD-A0EA-288B41C0FB6B}" destId="{76B42A75-9ADD-4B68-BF68-AA43D8A8FCA5}" srcOrd="7" destOrd="0" presId="urn:microsoft.com/office/officeart/2005/8/layout/lProcess2"/>
    <dgm:cxn modelId="{2AB04E14-AD5F-4D6D-A67A-216C3AF9E72B}" type="presParOf" srcId="{4ED9317B-A6D2-4BFD-A0EA-288B41C0FB6B}" destId="{AA128822-089C-435F-8367-CF056767B721}" srcOrd="8" destOrd="0" presId="urn:microsoft.com/office/officeart/2005/8/layout/lProcess2"/>
    <dgm:cxn modelId="{C78A8037-53E1-4342-A5F8-5D89E516BE8E}" type="presParOf" srcId="{3E68A792-EE8C-4E80-8111-3301D0792D54}" destId="{AB8DF239-0829-46D8-A387-6E69DB8E9139}" srcOrd="1" destOrd="0" presId="urn:microsoft.com/office/officeart/2005/8/layout/lProcess2"/>
    <dgm:cxn modelId="{C7EF119B-F057-4121-B194-861485CDCC36}" type="presParOf" srcId="{3E68A792-EE8C-4E80-8111-3301D0792D54}" destId="{0623DBE1-1E23-4391-AD78-2B4A22C43264}" srcOrd="2" destOrd="0" presId="urn:microsoft.com/office/officeart/2005/8/layout/lProcess2"/>
    <dgm:cxn modelId="{BDF0115C-8559-4A0F-BC58-EDEF4A1401CD}" type="presParOf" srcId="{0623DBE1-1E23-4391-AD78-2B4A22C43264}" destId="{72A91D18-66F4-45E6-9BA3-04AB396B98CD}" srcOrd="0" destOrd="0" presId="urn:microsoft.com/office/officeart/2005/8/layout/lProcess2"/>
    <dgm:cxn modelId="{3509E60C-F536-497C-BF70-6D11F78F3162}" type="presParOf" srcId="{0623DBE1-1E23-4391-AD78-2B4A22C43264}" destId="{61B55ADC-E1B3-40A1-AA6B-86D647F8201F}" srcOrd="1" destOrd="0" presId="urn:microsoft.com/office/officeart/2005/8/layout/lProcess2"/>
    <dgm:cxn modelId="{F99CCB12-C21C-482C-B567-1B34030E2956}" type="presParOf" srcId="{0623DBE1-1E23-4391-AD78-2B4A22C43264}" destId="{88791F56-E62B-4796-9357-78E937B216D9}" srcOrd="2" destOrd="0" presId="urn:microsoft.com/office/officeart/2005/8/layout/lProcess2"/>
    <dgm:cxn modelId="{3F443B40-28D5-4FFC-84E2-29CC1EB270AD}" type="presParOf" srcId="{88791F56-E62B-4796-9357-78E937B216D9}" destId="{1CDED9D6-718A-407A-9D5F-7EA6E1E44685}" srcOrd="0" destOrd="0" presId="urn:microsoft.com/office/officeart/2005/8/layout/lProcess2"/>
    <dgm:cxn modelId="{71426AD5-F596-49AF-BA1E-385FAF585DE9}" type="presParOf" srcId="{1CDED9D6-718A-407A-9D5F-7EA6E1E44685}" destId="{321AC9F6-85D2-4780-8D7B-3414C5188870}" srcOrd="0" destOrd="0" presId="urn:microsoft.com/office/officeart/2005/8/layout/lProcess2"/>
    <dgm:cxn modelId="{903F8456-9967-46A9-968B-09590B549827}" type="presParOf" srcId="{1CDED9D6-718A-407A-9D5F-7EA6E1E44685}" destId="{CEF2AF50-1975-4C3C-9425-DE97D028B81E}" srcOrd="1" destOrd="0" presId="urn:microsoft.com/office/officeart/2005/8/layout/lProcess2"/>
    <dgm:cxn modelId="{2B2CF77C-C56B-4996-A632-9BDB6BD4F79E}" type="presParOf" srcId="{1CDED9D6-718A-407A-9D5F-7EA6E1E44685}" destId="{EAA6A546-71B0-4D9C-9CAF-E158911629C2}" srcOrd="2" destOrd="0" presId="urn:microsoft.com/office/officeart/2005/8/layout/lProcess2"/>
    <dgm:cxn modelId="{612BF4F6-F196-4D8D-9263-E88238114B13}" type="presParOf" srcId="{1CDED9D6-718A-407A-9D5F-7EA6E1E44685}" destId="{5A4DDF2D-9168-4D59-AF0B-B13A823B724F}" srcOrd="3" destOrd="0" presId="urn:microsoft.com/office/officeart/2005/8/layout/lProcess2"/>
    <dgm:cxn modelId="{123C2456-1098-4C4C-A45B-E36650213037}" type="presParOf" srcId="{1CDED9D6-718A-407A-9D5F-7EA6E1E44685}" destId="{FC0A0B2C-41AC-46A3-B2E7-6D28BA0DB829}" srcOrd="4" destOrd="0" presId="urn:microsoft.com/office/officeart/2005/8/layout/lProcess2"/>
    <dgm:cxn modelId="{92C44FC2-E91D-4DD9-B2AC-FB953C1DCCC0}" type="presParOf" srcId="{1CDED9D6-718A-407A-9D5F-7EA6E1E44685}" destId="{248B14DE-EF58-4689-BA72-F86342BA6E14}" srcOrd="5" destOrd="0" presId="urn:microsoft.com/office/officeart/2005/8/layout/lProcess2"/>
    <dgm:cxn modelId="{07924FEE-7F0E-409E-AC96-F1FFED05FC82}" type="presParOf" srcId="{1CDED9D6-718A-407A-9D5F-7EA6E1E44685}" destId="{5D8AE19A-8166-4B50-AA7A-20DC20E0FA83}" srcOrd="6" destOrd="0" presId="urn:microsoft.com/office/officeart/2005/8/layout/lProcess2"/>
    <dgm:cxn modelId="{5B8C783B-03B0-4964-A3B3-B3F1F1F448A0}" type="presParOf" srcId="{1CDED9D6-718A-407A-9D5F-7EA6E1E44685}" destId="{CA59718C-1A70-47B1-AB44-B32215989962}" srcOrd="7" destOrd="0" presId="urn:microsoft.com/office/officeart/2005/8/layout/lProcess2"/>
    <dgm:cxn modelId="{4BDDC1C0-AA55-49B6-8695-8A08A0CD5B28}" type="presParOf" srcId="{1CDED9D6-718A-407A-9D5F-7EA6E1E44685}" destId="{E4C74E9B-A95A-4AE2-A955-ACD3B5C81ED9}" srcOrd="8" destOrd="0" presId="urn:microsoft.com/office/officeart/2005/8/layout/lProcess2"/>
    <dgm:cxn modelId="{28783653-C0C2-4679-8EC9-0299FE323A70}" type="presParOf" srcId="{1CDED9D6-718A-407A-9D5F-7EA6E1E44685}" destId="{F49E374D-DC2D-4803-A172-A918A2EF824A}" srcOrd="9" destOrd="0" presId="urn:microsoft.com/office/officeart/2005/8/layout/lProcess2"/>
    <dgm:cxn modelId="{ECFDC1F9-0F9B-4AFB-9746-12BB71BBC93F}" type="presParOf" srcId="{1CDED9D6-718A-407A-9D5F-7EA6E1E44685}" destId="{53FA2110-A8EA-4B20-A5E3-498B9A1C7D34}" srcOrd="10" destOrd="0" presId="urn:microsoft.com/office/officeart/2005/8/layout/lProcess2"/>
    <dgm:cxn modelId="{C6BF1281-94A7-44F9-AC70-429A0CCB0B9F}" type="presParOf" srcId="{1CDED9D6-718A-407A-9D5F-7EA6E1E44685}" destId="{F82CA710-7166-451B-A0C5-2CB1CD8C8F07}" srcOrd="11" destOrd="0" presId="urn:microsoft.com/office/officeart/2005/8/layout/lProcess2"/>
    <dgm:cxn modelId="{28C9BEB0-DC12-4450-A563-78FB28497EEF}" type="presParOf" srcId="{1CDED9D6-718A-407A-9D5F-7EA6E1E44685}" destId="{6D552BB6-55FB-4224-883A-62F2450FD36B}" srcOrd="12" destOrd="0" presId="urn:microsoft.com/office/officeart/2005/8/layout/lProcess2"/>
    <dgm:cxn modelId="{17EC7FAD-DF5F-4F0C-9158-F347704EDC22}" type="presParOf" srcId="{1CDED9D6-718A-407A-9D5F-7EA6E1E44685}" destId="{765EB1FB-FAA4-4362-A8C4-0F4FB16CA755}" srcOrd="13" destOrd="0" presId="urn:microsoft.com/office/officeart/2005/8/layout/lProcess2"/>
    <dgm:cxn modelId="{CD5F9606-D85B-4387-A51C-2B6755C820E6}" type="presParOf" srcId="{1CDED9D6-718A-407A-9D5F-7EA6E1E44685}" destId="{EACFAE5C-0414-43CA-9CEB-9791B9AAEF5C}" srcOrd="14" destOrd="0" presId="urn:microsoft.com/office/officeart/2005/8/layout/lProcess2"/>
    <dgm:cxn modelId="{B1BC0202-B713-4C7B-8799-87602582E5F4}" type="presParOf" srcId="{1CDED9D6-718A-407A-9D5F-7EA6E1E44685}" destId="{FD61CA5B-4C76-4A9E-86A7-D5EB0A2A7FBC}" srcOrd="15" destOrd="0" presId="urn:microsoft.com/office/officeart/2005/8/layout/lProcess2"/>
    <dgm:cxn modelId="{3819D432-8304-4073-9DFD-8B0F3777360C}" type="presParOf" srcId="{1CDED9D6-718A-407A-9D5F-7EA6E1E44685}" destId="{4E54A394-7D4B-4E62-A915-5013F95DCA7C}" srcOrd="16" destOrd="0" presId="urn:microsoft.com/office/officeart/2005/8/layout/lProcess2"/>
    <dgm:cxn modelId="{0258A876-BD0E-4561-859B-0D3866F79478}" type="presParOf" srcId="{1CDED9D6-718A-407A-9D5F-7EA6E1E44685}" destId="{BEED86D3-E93E-455E-B8AC-2AA4C4FE9907}" srcOrd="17" destOrd="0" presId="urn:microsoft.com/office/officeart/2005/8/layout/lProcess2"/>
    <dgm:cxn modelId="{65DDB82C-CA3A-43DB-BC81-635E1CE0557E}" type="presParOf" srcId="{1CDED9D6-718A-407A-9D5F-7EA6E1E44685}" destId="{F7026DC9-4FFF-44A3-B24F-66C7307331EC}" srcOrd="18" destOrd="0" presId="urn:microsoft.com/office/officeart/2005/8/layout/lProcess2"/>
    <dgm:cxn modelId="{D9AF2087-D008-4101-B116-6D2E26164F7E}" type="presParOf" srcId="{1CDED9D6-718A-407A-9D5F-7EA6E1E44685}" destId="{636A068C-42C9-4C69-8E60-55CA39D656BB}" srcOrd="19" destOrd="0" presId="urn:microsoft.com/office/officeart/2005/8/layout/lProcess2"/>
    <dgm:cxn modelId="{C420A2AD-3A87-4B41-8A54-B9E88EA47CDA}" type="presParOf" srcId="{1CDED9D6-718A-407A-9D5F-7EA6E1E44685}" destId="{DEAADCEA-FBFC-4DA9-8121-6B51DDF91A21}" srcOrd="20" destOrd="0" presId="urn:microsoft.com/office/officeart/2005/8/layout/lProcess2"/>
    <dgm:cxn modelId="{9940F70B-5D4F-4244-87F1-279DF5EAA1F7}" type="presParOf" srcId="{3E68A792-EE8C-4E80-8111-3301D0792D54}" destId="{EBEC5290-386E-4E58-B0B3-E9A1890601D2}" srcOrd="3" destOrd="0" presId="urn:microsoft.com/office/officeart/2005/8/layout/lProcess2"/>
    <dgm:cxn modelId="{A3CB9FE9-9F23-4C8B-9303-4637CFC3B733}" type="presParOf" srcId="{3E68A792-EE8C-4E80-8111-3301D0792D54}" destId="{E8D9F79B-F7B3-435E-94EA-EB57EF8683F0}" srcOrd="4" destOrd="0" presId="urn:microsoft.com/office/officeart/2005/8/layout/lProcess2"/>
    <dgm:cxn modelId="{F34E36EC-437E-405B-948B-972945247AE6}" type="presParOf" srcId="{E8D9F79B-F7B3-435E-94EA-EB57EF8683F0}" destId="{0A8B0471-3618-4B02-992F-024E1A8F3295}" srcOrd="0" destOrd="0" presId="urn:microsoft.com/office/officeart/2005/8/layout/lProcess2"/>
    <dgm:cxn modelId="{203F4277-AB30-47E3-901D-0E0F934C01B9}" type="presParOf" srcId="{E8D9F79B-F7B3-435E-94EA-EB57EF8683F0}" destId="{419E664A-75FF-43BC-854A-BF394A9A0E03}" srcOrd="1" destOrd="0" presId="urn:microsoft.com/office/officeart/2005/8/layout/lProcess2"/>
    <dgm:cxn modelId="{5C3E0503-6D42-492A-B0EB-325DF2096710}" type="presParOf" srcId="{E8D9F79B-F7B3-435E-94EA-EB57EF8683F0}" destId="{0AF26C7A-3A73-4838-8941-F2811DE45013}" srcOrd="2" destOrd="0" presId="urn:microsoft.com/office/officeart/2005/8/layout/lProcess2"/>
    <dgm:cxn modelId="{CAD9B453-A91C-428E-9554-652F08E400AF}" type="presParOf" srcId="{0AF26C7A-3A73-4838-8941-F2811DE45013}" destId="{7698224A-1075-461F-9E27-2EB06586FB71}" srcOrd="0" destOrd="0" presId="urn:microsoft.com/office/officeart/2005/8/layout/lProcess2"/>
    <dgm:cxn modelId="{7FB4908E-998D-42A8-A39F-91FFE72C0530}" type="presParOf" srcId="{7698224A-1075-461F-9E27-2EB06586FB71}" destId="{ADCA139B-C9A9-48B2-B648-4A78C16422E8}" srcOrd="0" destOrd="0" presId="urn:microsoft.com/office/officeart/2005/8/layout/lProcess2"/>
    <dgm:cxn modelId="{E37E9511-2400-4601-BEFB-D8C40A7416AE}" type="presParOf" srcId="{7698224A-1075-461F-9E27-2EB06586FB71}" destId="{02FA4749-CCDB-4104-B4CC-1F8572DACB3E}" srcOrd="1" destOrd="0" presId="urn:microsoft.com/office/officeart/2005/8/layout/lProcess2"/>
    <dgm:cxn modelId="{4B57D883-C96C-4A94-8636-220CF62D9053}" type="presParOf" srcId="{7698224A-1075-461F-9E27-2EB06586FB71}" destId="{9C932330-5FD7-4ED9-8DC3-82D9A67F029E}" srcOrd="2" destOrd="0" presId="urn:microsoft.com/office/officeart/2005/8/layout/lProcess2"/>
    <dgm:cxn modelId="{79B26C5D-A932-4B75-AD7B-0E3CAB188A87}" type="presParOf" srcId="{7698224A-1075-461F-9E27-2EB06586FB71}" destId="{77685450-1F4C-41F5-A7A1-DF21571B9395}" srcOrd="3" destOrd="0" presId="urn:microsoft.com/office/officeart/2005/8/layout/lProcess2"/>
    <dgm:cxn modelId="{BDBC286E-4DFB-4145-9530-4A860FAB1594}" type="presParOf" srcId="{7698224A-1075-461F-9E27-2EB06586FB71}" destId="{BE37F0A8-3FC8-405E-B2CE-49E9906BCCFC}" srcOrd="4" destOrd="0" presId="urn:microsoft.com/office/officeart/2005/8/layout/lProcess2"/>
    <dgm:cxn modelId="{F910A5CF-CE4E-44D2-A166-424D864002AD}" type="presParOf" srcId="{7698224A-1075-461F-9E27-2EB06586FB71}" destId="{3CF564A2-2B06-4D89-B071-06E07E874549}" srcOrd="5" destOrd="0" presId="urn:microsoft.com/office/officeart/2005/8/layout/lProcess2"/>
    <dgm:cxn modelId="{2E4E053F-10BF-4B04-BB45-CC7FB21F9AB6}" type="presParOf" srcId="{7698224A-1075-461F-9E27-2EB06586FB71}" destId="{93499BB0-E439-411F-A88E-DBF9844772E1}" srcOrd="6" destOrd="0" presId="urn:microsoft.com/office/officeart/2005/8/layout/lProcess2"/>
    <dgm:cxn modelId="{2FDDC963-FBB5-4E52-B3C1-9848D8F90112}" type="presParOf" srcId="{7698224A-1075-461F-9E27-2EB06586FB71}" destId="{27B3165F-5EBB-4CE9-A0D8-361B2FF710FE}" srcOrd="7" destOrd="0" presId="urn:microsoft.com/office/officeart/2005/8/layout/lProcess2"/>
    <dgm:cxn modelId="{885C4B2B-26DB-41B5-BE13-2C675859A5CC}" type="presParOf" srcId="{7698224A-1075-461F-9E27-2EB06586FB71}" destId="{E997C741-2C50-4E3D-886E-F1EF4B352B24}" srcOrd="8" destOrd="0" presId="urn:microsoft.com/office/officeart/2005/8/layout/lProcess2"/>
    <dgm:cxn modelId="{9ADF8E9F-9F06-437C-97FD-635EAC5BC344}" type="presParOf" srcId="{7698224A-1075-461F-9E27-2EB06586FB71}" destId="{9F6EC3F3-D1CD-4E2F-A570-58878D32527C}" srcOrd="9" destOrd="0" presId="urn:microsoft.com/office/officeart/2005/8/layout/lProcess2"/>
    <dgm:cxn modelId="{B282261F-F470-4641-AF54-FAFF47B77496}" type="presParOf" srcId="{7698224A-1075-461F-9E27-2EB06586FB71}" destId="{B307D2FB-8708-433C-8ECA-B697AB2F5937}" srcOrd="10" destOrd="0" presId="urn:microsoft.com/office/officeart/2005/8/layout/lProcess2"/>
    <dgm:cxn modelId="{7A529CEC-4A56-4494-8511-2B5C61798008}" type="presParOf" srcId="{7698224A-1075-461F-9E27-2EB06586FB71}" destId="{06F8F7BA-DE11-4337-AB7A-A223494FA726}" srcOrd="11" destOrd="0" presId="urn:microsoft.com/office/officeart/2005/8/layout/lProcess2"/>
    <dgm:cxn modelId="{5D0E17C1-AF14-48CA-AC9E-F38D981FFC5F}" type="presParOf" srcId="{7698224A-1075-461F-9E27-2EB06586FB71}" destId="{E8A1790D-B2FB-4E0A-9D94-1F6DE05BA126}" srcOrd="12" destOrd="0" presId="urn:microsoft.com/office/officeart/2005/8/layout/lProcess2"/>
    <dgm:cxn modelId="{041DCE07-5B81-43CB-8B1C-4EDDBDDB7BF3}" type="presParOf" srcId="{7698224A-1075-461F-9E27-2EB06586FB71}" destId="{1BDFF9B2-15E3-4B88-A1FD-B2525B74A9FF}" srcOrd="13" destOrd="0" presId="urn:microsoft.com/office/officeart/2005/8/layout/lProcess2"/>
    <dgm:cxn modelId="{E1D73C82-35B6-4408-BD40-D962C1764D37}" type="presParOf" srcId="{7698224A-1075-461F-9E27-2EB06586FB71}" destId="{8E5028C2-9D4B-4D32-933D-0E41F2234CA1}" srcOrd="14" destOrd="0" presId="urn:microsoft.com/office/officeart/2005/8/layout/lProcess2"/>
    <dgm:cxn modelId="{106879B5-25F7-46F1-9A92-68A60F08EE7E}" type="presParOf" srcId="{7698224A-1075-461F-9E27-2EB06586FB71}" destId="{F35CA4A0-5C00-4EB0-934B-B91A97D1AB02}" srcOrd="15" destOrd="0" presId="urn:microsoft.com/office/officeart/2005/8/layout/lProcess2"/>
    <dgm:cxn modelId="{18CED996-1311-444D-A240-C39FFD603D4A}" type="presParOf" srcId="{7698224A-1075-461F-9E27-2EB06586FB71}" destId="{92946A9C-28B1-4C7F-B077-C10EEF7C810B}" srcOrd="16" destOrd="0" presId="urn:microsoft.com/office/officeart/2005/8/layout/lProcess2"/>
    <dgm:cxn modelId="{43EB16CF-C8FA-4171-85FC-C15BE99EA3F5}" type="presParOf" srcId="{3E68A792-EE8C-4E80-8111-3301D0792D54}" destId="{94AC7051-31CB-409A-9962-C968181D7872}" srcOrd="5" destOrd="0" presId="urn:microsoft.com/office/officeart/2005/8/layout/lProcess2"/>
    <dgm:cxn modelId="{47FD23EF-3BAB-42CF-B7E3-DE00A0576AC7}" type="presParOf" srcId="{3E68A792-EE8C-4E80-8111-3301D0792D54}" destId="{04A1110F-4961-41C7-BF18-70DAB0F43B83}" srcOrd="6" destOrd="0" presId="urn:microsoft.com/office/officeart/2005/8/layout/lProcess2"/>
    <dgm:cxn modelId="{E537755E-D42F-40D1-8BCF-FEB30003AD48}" type="presParOf" srcId="{04A1110F-4961-41C7-BF18-70DAB0F43B83}" destId="{27C12437-0295-4055-9F88-CF1C8CBD9360}" srcOrd="0" destOrd="0" presId="urn:microsoft.com/office/officeart/2005/8/layout/lProcess2"/>
    <dgm:cxn modelId="{9D139F75-F0B0-4A86-B9EB-B880EAE42D30}" type="presParOf" srcId="{04A1110F-4961-41C7-BF18-70DAB0F43B83}" destId="{4BFE9522-C6D6-4850-A9D0-4C94D5CCD1BD}" srcOrd="1" destOrd="0" presId="urn:microsoft.com/office/officeart/2005/8/layout/lProcess2"/>
    <dgm:cxn modelId="{1E447FA8-3C7A-41DD-9A4D-6EDD0F22E7CC}" type="presParOf" srcId="{04A1110F-4961-41C7-BF18-70DAB0F43B83}" destId="{F38EE9A8-9B83-4A8B-B429-70ED3251AD86}" srcOrd="2" destOrd="0" presId="urn:microsoft.com/office/officeart/2005/8/layout/lProcess2"/>
    <dgm:cxn modelId="{63EE316E-3C01-46F2-9EB0-EB9DDC947B9E}" type="presParOf" srcId="{F38EE9A8-9B83-4A8B-B429-70ED3251AD86}" destId="{81CC22E0-148F-4DAE-B095-0C618D07EF99}" srcOrd="0" destOrd="0" presId="urn:microsoft.com/office/officeart/2005/8/layout/lProcess2"/>
    <dgm:cxn modelId="{FE196D97-5F39-4040-830B-E94594D5A070}" type="presParOf" srcId="{81CC22E0-148F-4DAE-B095-0C618D07EF99}" destId="{8BA6CB58-4051-4DD1-AB72-C08D4B119143}" srcOrd="0" destOrd="0" presId="urn:microsoft.com/office/officeart/2005/8/layout/lProcess2"/>
    <dgm:cxn modelId="{CDFED20F-E94B-48E2-8CA6-8483DD87DE1D}" type="presParOf" srcId="{81CC22E0-148F-4DAE-B095-0C618D07EF99}" destId="{AECCF30E-8175-4204-B0F1-E99B320B417B}" srcOrd="1" destOrd="0" presId="urn:microsoft.com/office/officeart/2005/8/layout/lProcess2"/>
    <dgm:cxn modelId="{3E1F2A01-6C03-41BE-94F7-5E0869A07C07}" type="presParOf" srcId="{81CC22E0-148F-4DAE-B095-0C618D07EF99}" destId="{9D470414-8046-4ECD-BEE4-9C67437D4419}" srcOrd="2" destOrd="0" presId="urn:microsoft.com/office/officeart/2005/8/layout/lProcess2"/>
    <dgm:cxn modelId="{E3925C50-1A23-4714-93F0-B55F116C931F}" type="presParOf" srcId="{81CC22E0-148F-4DAE-B095-0C618D07EF99}" destId="{CD07E7F8-09BF-486C-8AB0-A4BF8B129157}" srcOrd="3" destOrd="0" presId="urn:microsoft.com/office/officeart/2005/8/layout/lProcess2"/>
    <dgm:cxn modelId="{76C39A7E-6E3B-43A8-A795-30B8AACB0064}" type="presParOf" srcId="{81CC22E0-148F-4DAE-B095-0C618D07EF99}" destId="{285BB531-F3CD-4A51-A689-885F26FB6024}" srcOrd="4" destOrd="0" presId="urn:microsoft.com/office/officeart/2005/8/layout/lProcess2"/>
    <dgm:cxn modelId="{80412DCD-8F2C-4DD5-9F77-AD36143A8CA7}" type="presParOf" srcId="{81CC22E0-148F-4DAE-B095-0C618D07EF99}" destId="{21206053-48EC-472D-9FA1-3ED95D287FCB}" srcOrd="5" destOrd="0" presId="urn:microsoft.com/office/officeart/2005/8/layout/lProcess2"/>
    <dgm:cxn modelId="{817FCAAA-8956-4720-9B70-10488BF41E59}" type="presParOf" srcId="{81CC22E0-148F-4DAE-B095-0C618D07EF99}" destId="{0DC366EA-9FB9-46CD-BF5F-8106FA35E953}" srcOrd="6"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FADA0CC-C337-4DFF-99EC-728183BCD9E8}">
      <dsp:nvSpPr>
        <dsp:cNvPr id="0" name=""/>
        <dsp:cNvSpPr/>
      </dsp:nvSpPr>
      <dsp:spPr>
        <a:xfrm>
          <a:off x="7377068" y="968098"/>
          <a:ext cx="2645340" cy="415424"/>
        </a:xfrm>
        <a:custGeom>
          <a:avLst/>
          <a:gdLst/>
          <a:ahLst/>
          <a:cxnLst/>
          <a:rect l="0" t="0" r="0" b="0"/>
          <a:pathLst>
            <a:path>
              <a:moveTo>
                <a:pt x="0" y="0"/>
              </a:moveTo>
              <a:lnTo>
                <a:pt x="0" y="388691"/>
              </a:lnTo>
              <a:lnTo>
                <a:pt x="2645340" y="388691"/>
              </a:lnTo>
              <a:lnTo>
                <a:pt x="264534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2251B3-3F51-4435-92FB-76786A3874A2}">
      <dsp:nvSpPr>
        <dsp:cNvPr id="0" name=""/>
        <dsp:cNvSpPr/>
      </dsp:nvSpPr>
      <dsp:spPr>
        <a:xfrm>
          <a:off x="7377068" y="968098"/>
          <a:ext cx="2292628" cy="415424"/>
        </a:xfrm>
        <a:custGeom>
          <a:avLst/>
          <a:gdLst/>
          <a:ahLst/>
          <a:cxnLst/>
          <a:rect l="0" t="0" r="0" b="0"/>
          <a:pathLst>
            <a:path>
              <a:moveTo>
                <a:pt x="0" y="0"/>
              </a:moveTo>
              <a:lnTo>
                <a:pt x="0" y="388691"/>
              </a:lnTo>
              <a:lnTo>
                <a:pt x="2292628" y="388691"/>
              </a:lnTo>
              <a:lnTo>
                <a:pt x="2292628"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2DB77B-6817-48F8-9F95-31E78B2762CB}">
      <dsp:nvSpPr>
        <dsp:cNvPr id="0" name=""/>
        <dsp:cNvSpPr/>
      </dsp:nvSpPr>
      <dsp:spPr>
        <a:xfrm>
          <a:off x="7377068" y="968098"/>
          <a:ext cx="1939916" cy="415424"/>
        </a:xfrm>
        <a:custGeom>
          <a:avLst/>
          <a:gdLst/>
          <a:ahLst/>
          <a:cxnLst/>
          <a:rect l="0" t="0" r="0" b="0"/>
          <a:pathLst>
            <a:path>
              <a:moveTo>
                <a:pt x="0" y="0"/>
              </a:moveTo>
              <a:lnTo>
                <a:pt x="0" y="388691"/>
              </a:lnTo>
              <a:lnTo>
                <a:pt x="1939916" y="388691"/>
              </a:lnTo>
              <a:lnTo>
                <a:pt x="1939916"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235F4A-F0B1-4052-AD87-763B722C0235}">
      <dsp:nvSpPr>
        <dsp:cNvPr id="0" name=""/>
        <dsp:cNvSpPr/>
      </dsp:nvSpPr>
      <dsp:spPr>
        <a:xfrm>
          <a:off x="7377068" y="968098"/>
          <a:ext cx="1587204" cy="415424"/>
        </a:xfrm>
        <a:custGeom>
          <a:avLst/>
          <a:gdLst/>
          <a:ahLst/>
          <a:cxnLst/>
          <a:rect l="0" t="0" r="0" b="0"/>
          <a:pathLst>
            <a:path>
              <a:moveTo>
                <a:pt x="0" y="0"/>
              </a:moveTo>
              <a:lnTo>
                <a:pt x="0" y="388691"/>
              </a:lnTo>
              <a:lnTo>
                <a:pt x="1587204" y="388691"/>
              </a:lnTo>
              <a:lnTo>
                <a:pt x="1587204"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C04EA-326E-4305-8F6E-6F592772C1AE}">
      <dsp:nvSpPr>
        <dsp:cNvPr id="0" name=""/>
        <dsp:cNvSpPr/>
      </dsp:nvSpPr>
      <dsp:spPr>
        <a:xfrm>
          <a:off x="7377068" y="968098"/>
          <a:ext cx="1234492" cy="415424"/>
        </a:xfrm>
        <a:custGeom>
          <a:avLst/>
          <a:gdLst/>
          <a:ahLst/>
          <a:cxnLst/>
          <a:rect l="0" t="0" r="0" b="0"/>
          <a:pathLst>
            <a:path>
              <a:moveTo>
                <a:pt x="0" y="0"/>
              </a:moveTo>
              <a:lnTo>
                <a:pt x="0" y="388691"/>
              </a:lnTo>
              <a:lnTo>
                <a:pt x="1234492" y="388691"/>
              </a:lnTo>
              <a:lnTo>
                <a:pt x="1234492"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3B444A-1ECA-43F2-89AB-BEC39F516B76}">
      <dsp:nvSpPr>
        <dsp:cNvPr id="0" name=""/>
        <dsp:cNvSpPr/>
      </dsp:nvSpPr>
      <dsp:spPr>
        <a:xfrm>
          <a:off x="7377068" y="968098"/>
          <a:ext cx="881780" cy="415424"/>
        </a:xfrm>
        <a:custGeom>
          <a:avLst/>
          <a:gdLst/>
          <a:ahLst/>
          <a:cxnLst/>
          <a:rect l="0" t="0" r="0" b="0"/>
          <a:pathLst>
            <a:path>
              <a:moveTo>
                <a:pt x="0" y="0"/>
              </a:moveTo>
              <a:lnTo>
                <a:pt x="0" y="388691"/>
              </a:lnTo>
              <a:lnTo>
                <a:pt x="881780" y="388691"/>
              </a:lnTo>
              <a:lnTo>
                <a:pt x="88178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B422B-9DCD-4DAE-B669-4A6D4A7E5AF9}">
      <dsp:nvSpPr>
        <dsp:cNvPr id="0" name=""/>
        <dsp:cNvSpPr/>
      </dsp:nvSpPr>
      <dsp:spPr>
        <a:xfrm>
          <a:off x="7377068" y="968098"/>
          <a:ext cx="529068" cy="415424"/>
        </a:xfrm>
        <a:custGeom>
          <a:avLst/>
          <a:gdLst/>
          <a:ahLst/>
          <a:cxnLst/>
          <a:rect l="0" t="0" r="0" b="0"/>
          <a:pathLst>
            <a:path>
              <a:moveTo>
                <a:pt x="0" y="0"/>
              </a:moveTo>
              <a:lnTo>
                <a:pt x="0" y="388691"/>
              </a:lnTo>
              <a:lnTo>
                <a:pt x="529068" y="388691"/>
              </a:lnTo>
              <a:lnTo>
                <a:pt x="529068"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142411-BA8D-4330-8285-5A58CFBA2131}">
      <dsp:nvSpPr>
        <dsp:cNvPr id="0" name=""/>
        <dsp:cNvSpPr/>
      </dsp:nvSpPr>
      <dsp:spPr>
        <a:xfrm>
          <a:off x="7377068" y="968098"/>
          <a:ext cx="176356" cy="415424"/>
        </a:xfrm>
        <a:custGeom>
          <a:avLst/>
          <a:gdLst/>
          <a:ahLst/>
          <a:cxnLst/>
          <a:rect l="0" t="0" r="0" b="0"/>
          <a:pathLst>
            <a:path>
              <a:moveTo>
                <a:pt x="0" y="0"/>
              </a:moveTo>
              <a:lnTo>
                <a:pt x="0" y="388691"/>
              </a:lnTo>
              <a:lnTo>
                <a:pt x="176356" y="388691"/>
              </a:lnTo>
              <a:lnTo>
                <a:pt x="176356"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C5630-5554-40F7-8E13-640A71950A03}">
      <dsp:nvSpPr>
        <dsp:cNvPr id="0" name=""/>
        <dsp:cNvSpPr/>
      </dsp:nvSpPr>
      <dsp:spPr>
        <a:xfrm>
          <a:off x="7200712" y="968098"/>
          <a:ext cx="176356" cy="415424"/>
        </a:xfrm>
        <a:custGeom>
          <a:avLst/>
          <a:gdLst/>
          <a:ahLst/>
          <a:cxnLst/>
          <a:rect l="0" t="0" r="0" b="0"/>
          <a:pathLst>
            <a:path>
              <a:moveTo>
                <a:pt x="176356" y="0"/>
              </a:moveTo>
              <a:lnTo>
                <a:pt x="176356"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908D1-A39F-46C6-A3D1-7DDF70FEFAAF}">
      <dsp:nvSpPr>
        <dsp:cNvPr id="0" name=""/>
        <dsp:cNvSpPr/>
      </dsp:nvSpPr>
      <dsp:spPr>
        <a:xfrm>
          <a:off x="6848000" y="968098"/>
          <a:ext cx="529068" cy="415424"/>
        </a:xfrm>
        <a:custGeom>
          <a:avLst/>
          <a:gdLst/>
          <a:ahLst/>
          <a:cxnLst/>
          <a:rect l="0" t="0" r="0" b="0"/>
          <a:pathLst>
            <a:path>
              <a:moveTo>
                <a:pt x="529068" y="0"/>
              </a:moveTo>
              <a:lnTo>
                <a:pt x="529068"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0BAA1C-1C19-4D48-8C77-4378B16D3796}">
      <dsp:nvSpPr>
        <dsp:cNvPr id="0" name=""/>
        <dsp:cNvSpPr/>
      </dsp:nvSpPr>
      <dsp:spPr>
        <a:xfrm>
          <a:off x="6495288" y="968098"/>
          <a:ext cx="881780" cy="415424"/>
        </a:xfrm>
        <a:custGeom>
          <a:avLst/>
          <a:gdLst/>
          <a:ahLst/>
          <a:cxnLst/>
          <a:rect l="0" t="0" r="0" b="0"/>
          <a:pathLst>
            <a:path>
              <a:moveTo>
                <a:pt x="881780" y="0"/>
              </a:moveTo>
              <a:lnTo>
                <a:pt x="881780"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EAEDA3-426C-4F79-8B4A-31698C33CC2A}">
      <dsp:nvSpPr>
        <dsp:cNvPr id="0" name=""/>
        <dsp:cNvSpPr/>
      </dsp:nvSpPr>
      <dsp:spPr>
        <a:xfrm>
          <a:off x="6142576" y="968098"/>
          <a:ext cx="1234492" cy="415424"/>
        </a:xfrm>
        <a:custGeom>
          <a:avLst/>
          <a:gdLst/>
          <a:ahLst/>
          <a:cxnLst/>
          <a:rect l="0" t="0" r="0" b="0"/>
          <a:pathLst>
            <a:path>
              <a:moveTo>
                <a:pt x="1234492" y="0"/>
              </a:moveTo>
              <a:lnTo>
                <a:pt x="1234492"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C1EA39-41A5-4B9C-8B21-BBF0D57AC3EA}">
      <dsp:nvSpPr>
        <dsp:cNvPr id="0" name=""/>
        <dsp:cNvSpPr/>
      </dsp:nvSpPr>
      <dsp:spPr>
        <a:xfrm>
          <a:off x="5789864" y="968098"/>
          <a:ext cx="1587204" cy="415424"/>
        </a:xfrm>
        <a:custGeom>
          <a:avLst/>
          <a:gdLst/>
          <a:ahLst/>
          <a:cxnLst/>
          <a:rect l="0" t="0" r="0" b="0"/>
          <a:pathLst>
            <a:path>
              <a:moveTo>
                <a:pt x="1587204" y="0"/>
              </a:moveTo>
              <a:lnTo>
                <a:pt x="1587204"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2BA508-603B-4935-A375-7F874F5E5721}">
      <dsp:nvSpPr>
        <dsp:cNvPr id="0" name=""/>
        <dsp:cNvSpPr/>
      </dsp:nvSpPr>
      <dsp:spPr>
        <a:xfrm>
          <a:off x="5437152" y="968098"/>
          <a:ext cx="1939916" cy="415424"/>
        </a:xfrm>
        <a:custGeom>
          <a:avLst/>
          <a:gdLst/>
          <a:ahLst/>
          <a:cxnLst/>
          <a:rect l="0" t="0" r="0" b="0"/>
          <a:pathLst>
            <a:path>
              <a:moveTo>
                <a:pt x="1939916" y="0"/>
              </a:moveTo>
              <a:lnTo>
                <a:pt x="1939916"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3E0BD2-DBC0-46B1-8A01-47B7F345D76B}">
      <dsp:nvSpPr>
        <dsp:cNvPr id="0" name=""/>
        <dsp:cNvSpPr/>
      </dsp:nvSpPr>
      <dsp:spPr>
        <a:xfrm>
          <a:off x="5084440" y="968098"/>
          <a:ext cx="2292628" cy="415424"/>
        </a:xfrm>
        <a:custGeom>
          <a:avLst/>
          <a:gdLst/>
          <a:ahLst/>
          <a:cxnLst/>
          <a:rect l="0" t="0" r="0" b="0"/>
          <a:pathLst>
            <a:path>
              <a:moveTo>
                <a:pt x="2292628" y="0"/>
              </a:moveTo>
              <a:lnTo>
                <a:pt x="2292628"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B356D2-2C1B-49EF-8D03-7D927891E1F7}">
      <dsp:nvSpPr>
        <dsp:cNvPr id="0" name=""/>
        <dsp:cNvSpPr/>
      </dsp:nvSpPr>
      <dsp:spPr>
        <a:xfrm>
          <a:off x="4731728" y="968098"/>
          <a:ext cx="2645340" cy="415424"/>
        </a:xfrm>
        <a:custGeom>
          <a:avLst/>
          <a:gdLst/>
          <a:ahLst/>
          <a:cxnLst/>
          <a:rect l="0" t="0" r="0" b="0"/>
          <a:pathLst>
            <a:path>
              <a:moveTo>
                <a:pt x="2645340" y="0"/>
              </a:moveTo>
              <a:lnTo>
                <a:pt x="2645340"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328341-3CBE-45D8-A9C8-4E3A89AF366F}">
      <dsp:nvSpPr>
        <dsp:cNvPr id="0" name=""/>
        <dsp:cNvSpPr/>
      </dsp:nvSpPr>
      <dsp:spPr>
        <a:xfrm>
          <a:off x="4819906" y="322573"/>
          <a:ext cx="2557162" cy="462274"/>
        </a:xfrm>
        <a:custGeom>
          <a:avLst/>
          <a:gdLst/>
          <a:ahLst/>
          <a:cxnLst/>
          <a:rect l="0" t="0" r="0" b="0"/>
          <a:pathLst>
            <a:path>
              <a:moveTo>
                <a:pt x="0" y="0"/>
              </a:moveTo>
              <a:lnTo>
                <a:pt x="0" y="435540"/>
              </a:lnTo>
              <a:lnTo>
                <a:pt x="2557162" y="435540"/>
              </a:lnTo>
              <a:lnTo>
                <a:pt x="2557162" y="4622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87FB57-192B-4BE7-9C10-0AF1763DBA24}">
      <dsp:nvSpPr>
        <dsp:cNvPr id="0" name=""/>
        <dsp:cNvSpPr/>
      </dsp:nvSpPr>
      <dsp:spPr>
        <a:xfrm>
          <a:off x="2262743" y="968098"/>
          <a:ext cx="2116272" cy="415424"/>
        </a:xfrm>
        <a:custGeom>
          <a:avLst/>
          <a:gdLst/>
          <a:ahLst/>
          <a:cxnLst/>
          <a:rect l="0" t="0" r="0" b="0"/>
          <a:pathLst>
            <a:path>
              <a:moveTo>
                <a:pt x="0" y="0"/>
              </a:moveTo>
              <a:lnTo>
                <a:pt x="0" y="388691"/>
              </a:lnTo>
              <a:lnTo>
                <a:pt x="2116272" y="388691"/>
              </a:lnTo>
              <a:lnTo>
                <a:pt x="2116272"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0AD00C-FC5B-4B11-B32E-585764B61E95}">
      <dsp:nvSpPr>
        <dsp:cNvPr id="0" name=""/>
        <dsp:cNvSpPr/>
      </dsp:nvSpPr>
      <dsp:spPr>
        <a:xfrm>
          <a:off x="2262743" y="968098"/>
          <a:ext cx="1763560" cy="415424"/>
        </a:xfrm>
        <a:custGeom>
          <a:avLst/>
          <a:gdLst/>
          <a:ahLst/>
          <a:cxnLst/>
          <a:rect l="0" t="0" r="0" b="0"/>
          <a:pathLst>
            <a:path>
              <a:moveTo>
                <a:pt x="0" y="0"/>
              </a:moveTo>
              <a:lnTo>
                <a:pt x="0" y="388691"/>
              </a:lnTo>
              <a:lnTo>
                <a:pt x="1763560" y="388691"/>
              </a:lnTo>
              <a:lnTo>
                <a:pt x="176356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4B7920-834C-4C83-A141-F93D45878FE2}">
      <dsp:nvSpPr>
        <dsp:cNvPr id="0" name=""/>
        <dsp:cNvSpPr/>
      </dsp:nvSpPr>
      <dsp:spPr>
        <a:xfrm>
          <a:off x="2262743" y="968098"/>
          <a:ext cx="1410848" cy="415424"/>
        </a:xfrm>
        <a:custGeom>
          <a:avLst/>
          <a:gdLst/>
          <a:ahLst/>
          <a:cxnLst/>
          <a:rect l="0" t="0" r="0" b="0"/>
          <a:pathLst>
            <a:path>
              <a:moveTo>
                <a:pt x="0" y="0"/>
              </a:moveTo>
              <a:lnTo>
                <a:pt x="0" y="388691"/>
              </a:lnTo>
              <a:lnTo>
                <a:pt x="1410848" y="388691"/>
              </a:lnTo>
              <a:lnTo>
                <a:pt x="1410848"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CDB8C5-9165-46A6-92D4-B4E1EBAA04A7}">
      <dsp:nvSpPr>
        <dsp:cNvPr id="0" name=""/>
        <dsp:cNvSpPr/>
      </dsp:nvSpPr>
      <dsp:spPr>
        <a:xfrm>
          <a:off x="2262743" y="968098"/>
          <a:ext cx="1058136" cy="415424"/>
        </a:xfrm>
        <a:custGeom>
          <a:avLst/>
          <a:gdLst/>
          <a:ahLst/>
          <a:cxnLst/>
          <a:rect l="0" t="0" r="0" b="0"/>
          <a:pathLst>
            <a:path>
              <a:moveTo>
                <a:pt x="0" y="0"/>
              </a:moveTo>
              <a:lnTo>
                <a:pt x="0" y="388691"/>
              </a:lnTo>
              <a:lnTo>
                <a:pt x="1058136" y="388691"/>
              </a:lnTo>
              <a:lnTo>
                <a:pt x="1058136"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4901C6-891C-40EF-B440-D15F8A9E3301}">
      <dsp:nvSpPr>
        <dsp:cNvPr id="0" name=""/>
        <dsp:cNvSpPr/>
      </dsp:nvSpPr>
      <dsp:spPr>
        <a:xfrm>
          <a:off x="2262743" y="968098"/>
          <a:ext cx="705424" cy="415424"/>
        </a:xfrm>
        <a:custGeom>
          <a:avLst/>
          <a:gdLst/>
          <a:ahLst/>
          <a:cxnLst/>
          <a:rect l="0" t="0" r="0" b="0"/>
          <a:pathLst>
            <a:path>
              <a:moveTo>
                <a:pt x="0" y="0"/>
              </a:moveTo>
              <a:lnTo>
                <a:pt x="0" y="388691"/>
              </a:lnTo>
              <a:lnTo>
                <a:pt x="705424" y="388691"/>
              </a:lnTo>
              <a:lnTo>
                <a:pt x="705424"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6895E-0693-4D4E-B68D-ACBE8EB8DB16}">
      <dsp:nvSpPr>
        <dsp:cNvPr id="0" name=""/>
        <dsp:cNvSpPr/>
      </dsp:nvSpPr>
      <dsp:spPr>
        <a:xfrm>
          <a:off x="2262743" y="968098"/>
          <a:ext cx="352712" cy="415424"/>
        </a:xfrm>
        <a:custGeom>
          <a:avLst/>
          <a:gdLst/>
          <a:ahLst/>
          <a:cxnLst/>
          <a:rect l="0" t="0" r="0" b="0"/>
          <a:pathLst>
            <a:path>
              <a:moveTo>
                <a:pt x="0" y="0"/>
              </a:moveTo>
              <a:lnTo>
                <a:pt x="0" y="388691"/>
              </a:lnTo>
              <a:lnTo>
                <a:pt x="352712" y="388691"/>
              </a:lnTo>
              <a:lnTo>
                <a:pt x="352712"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6C446D-CC07-4998-8D93-C1B01A739107}">
      <dsp:nvSpPr>
        <dsp:cNvPr id="0" name=""/>
        <dsp:cNvSpPr/>
      </dsp:nvSpPr>
      <dsp:spPr>
        <a:xfrm>
          <a:off x="2217023" y="968098"/>
          <a:ext cx="91440" cy="415424"/>
        </a:xfrm>
        <a:custGeom>
          <a:avLst/>
          <a:gdLst/>
          <a:ahLst/>
          <a:cxnLst/>
          <a:rect l="0" t="0" r="0" b="0"/>
          <a:pathLst>
            <a:path>
              <a:moveTo>
                <a:pt x="45720" y="0"/>
              </a:moveTo>
              <a:lnTo>
                <a:pt x="4572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572F3-1558-4F03-B372-795772FDCB9A}">
      <dsp:nvSpPr>
        <dsp:cNvPr id="0" name=""/>
        <dsp:cNvSpPr/>
      </dsp:nvSpPr>
      <dsp:spPr>
        <a:xfrm>
          <a:off x="1910031" y="968098"/>
          <a:ext cx="352712" cy="415424"/>
        </a:xfrm>
        <a:custGeom>
          <a:avLst/>
          <a:gdLst/>
          <a:ahLst/>
          <a:cxnLst/>
          <a:rect l="0" t="0" r="0" b="0"/>
          <a:pathLst>
            <a:path>
              <a:moveTo>
                <a:pt x="352712" y="0"/>
              </a:moveTo>
              <a:lnTo>
                <a:pt x="352712"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348745-187C-4BC1-BD21-38FEE5A02AB6}">
      <dsp:nvSpPr>
        <dsp:cNvPr id="0" name=""/>
        <dsp:cNvSpPr/>
      </dsp:nvSpPr>
      <dsp:spPr>
        <a:xfrm>
          <a:off x="1557318" y="968098"/>
          <a:ext cx="705424" cy="415424"/>
        </a:xfrm>
        <a:custGeom>
          <a:avLst/>
          <a:gdLst/>
          <a:ahLst/>
          <a:cxnLst/>
          <a:rect l="0" t="0" r="0" b="0"/>
          <a:pathLst>
            <a:path>
              <a:moveTo>
                <a:pt x="705424" y="0"/>
              </a:moveTo>
              <a:lnTo>
                <a:pt x="705424"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3AEF6A-3622-4A0C-A1B1-E7F6AFE454B6}">
      <dsp:nvSpPr>
        <dsp:cNvPr id="0" name=""/>
        <dsp:cNvSpPr/>
      </dsp:nvSpPr>
      <dsp:spPr>
        <a:xfrm>
          <a:off x="1204606" y="968098"/>
          <a:ext cx="1058136" cy="415424"/>
        </a:xfrm>
        <a:custGeom>
          <a:avLst/>
          <a:gdLst/>
          <a:ahLst/>
          <a:cxnLst/>
          <a:rect l="0" t="0" r="0" b="0"/>
          <a:pathLst>
            <a:path>
              <a:moveTo>
                <a:pt x="1058136" y="0"/>
              </a:moveTo>
              <a:lnTo>
                <a:pt x="1058136"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2AF052-7B62-4379-8AD2-D0A15CD41C31}">
      <dsp:nvSpPr>
        <dsp:cNvPr id="0" name=""/>
        <dsp:cNvSpPr/>
      </dsp:nvSpPr>
      <dsp:spPr>
        <a:xfrm>
          <a:off x="851894" y="968098"/>
          <a:ext cx="1410848" cy="415424"/>
        </a:xfrm>
        <a:custGeom>
          <a:avLst/>
          <a:gdLst/>
          <a:ahLst/>
          <a:cxnLst/>
          <a:rect l="0" t="0" r="0" b="0"/>
          <a:pathLst>
            <a:path>
              <a:moveTo>
                <a:pt x="1410848" y="0"/>
              </a:moveTo>
              <a:lnTo>
                <a:pt x="1410848"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4C8EFC-EC26-4099-BCE0-BAD984E1710C}">
      <dsp:nvSpPr>
        <dsp:cNvPr id="0" name=""/>
        <dsp:cNvSpPr/>
      </dsp:nvSpPr>
      <dsp:spPr>
        <a:xfrm>
          <a:off x="499182" y="968098"/>
          <a:ext cx="1763560" cy="415424"/>
        </a:xfrm>
        <a:custGeom>
          <a:avLst/>
          <a:gdLst/>
          <a:ahLst/>
          <a:cxnLst/>
          <a:rect l="0" t="0" r="0" b="0"/>
          <a:pathLst>
            <a:path>
              <a:moveTo>
                <a:pt x="1763560" y="0"/>
              </a:moveTo>
              <a:lnTo>
                <a:pt x="1763560"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50EC95-971B-4650-9511-2237BAFE4679}">
      <dsp:nvSpPr>
        <dsp:cNvPr id="0" name=""/>
        <dsp:cNvSpPr/>
      </dsp:nvSpPr>
      <dsp:spPr>
        <a:xfrm>
          <a:off x="146470" y="968098"/>
          <a:ext cx="2116272" cy="415424"/>
        </a:xfrm>
        <a:custGeom>
          <a:avLst/>
          <a:gdLst/>
          <a:ahLst/>
          <a:cxnLst/>
          <a:rect l="0" t="0" r="0" b="0"/>
          <a:pathLst>
            <a:path>
              <a:moveTo>
                <a:pt x="2116272" y="0"/>
              </a:moveTo>
              <a:lnTo>
                <a:pt x="2116272" y="388691"/>
              </a:lnTo>
              <a:lnTo>
                <a:pt x="0" y="388691"/>
              </a:lnTo>
              <a:lnTo>
                <a:pt x="0" y="4154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C2CB45-1BFC-4590-9468-5875C32A0F6B}">
      <dsp:nvSpPr>
        <dsp:cNvPr id="0" name=""/>
        <dsp:cNvSpPr/>
      </dsp:nvSpPr>
      <dsp:spPr>
        <a:xfrm>
          <a:off x="2262743" y="322573"/>
          <a:ext cx="2557162" cy="462274"/>
        </a:xfrm>
        <a:custGeom>
          <a:avLst/>
          <a:gdLst/>
          <a:ahLst/>
          <a:cxnLst/>
          <a:rect l="0" t="0" r="0" b="0"/>
          <a:pathLst>
            <a:path>
              <a:moveTo>
                <a:pt x="2557162" y="0"/>
              </a:moveTo>
              <a:lnTo>
                <a:pt x="2557162" y="435540"/>
              </a:lnTo>
              <a:lnTo>
                <a:pt x="0" y="435540"/>
              </a:lnTo>
              <a:lnTo>
                <a:pt x="0" y="4622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76A71-91C2-4FFB-BA9A-7890AA3BC560}">
      <dsp:nvSpPr>
        <dsp:cNvPr id="0" name=""/>
        <dsp:cNvSpPr/>
      </dsp:nvSpPr>
      <dsp:spPr>
        <a:xfrm>
          <a:off x="3701697" y="-30461"/>
          <a:ext cx="2236417" cy="3530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33E87FA-1932-43A3-A00C-17DC2B84BAFC}">
      <dsp:nvSpPr>
        <dsp:cNvPr id="0" name=""/>
        <dsp:cNvSpPr/>
      </dsp:nvSpPr>
      <dsp:spPr>
        <a:xfrm>
          <a:off x="3733762" y="0"/>
          <a:ext cx="2236417" cy="3530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a:solidFill>
                <a:srgbClr val="00469C"/>
              </a:solidFill>
              <a:effectLst/>
              <a:latin typeface="微软雅黑 Light" panose="020B0502040204020203" pitchFamily="34" charset="-122"/>
              <a:ea typeface="微软雅黑 Light" panose="020B0502040204020203" pitchFamily="34" charset="-122"/>
            </a:rPr>
            <a:t>科顺防水科技股份有限公司</a:t>
          </a:r>
        </a:p>
      </dsp:txBody>
      <dsp:txXfrm>
        <a:off x="3733762" y="0"/>
        <a:ext cx="2236417" cy="353034"/>
      </dsp:txXfrm>
    </dsp:sp>
    <dsp:sp modelId="{DBAAFA08-B022-43FB-A1DC-8194359E82FC}">
      <dsp:nvSpPr>
        <dsp:cNvPr id="0" name=""/>
        <dsp:cNvSpPr/>
      </dsp:nvSpPr>
      <dsp:spPr>
        <a:xfrm>
          <a:off x="1515296" y="784848"/>
          <a:ext cx="1494892" cy="1832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6148C5E-74C7-4055-B1B2-79DAEFA4666F}">
      <dsp:nvSpPr>
        <dsp:cNvPr id="0" name=""/>
        <dsp:cNvSpPr/>
      </dsp:nvSpPr>
      <dsp:spPr>
        <a:xfrm>
          <a:off x="1547361" y="815309"/>
          <a:ext cx="1494892" cy="1832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a:solidFill>
                <a:srgbClr val="00469C"/>
              </a:solidFill>
              <a:effectLst/>
              <a:latin typeface="微软雅黑 Light" panose="020B0502040204020203" pitchFamily="34" charset="-122"/>
              <a:ea typeface="微软雅黑 Light" panose="020B0502040204020203" pitchFamily="34" charset="-122"/>
            </a:rPr>
            <a:t>集团分公司</a:t>
          </a:r>
        </a:p>
      </dsp:txBody>
      <dsp:txXfrm>
        <a:off x="1547361" y="815309"/>
        <a:ext cx="1494892" cy="183249"/>
      </dsp:txXfrm>
    </dsp:sp>
    <dsp:sp modelId="{0CC26550-3920-4E1D-A5C4-CC74059D211A}">
      <dsp:nvSpPr>
        <dsp:cNvPr id="0" name=""/>
        <dsp:cNvSpPr/>
      </dsp:nvSpPr>
      <dsp:spPr>
        <a:xfrm>
          <a:off x="2179"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690B3B-9341-4607-A449-323D823B1D59}">
      <dsp:nvSpPr>
        <dsp:cNvPr id="0" name=""/>
        <dsp:cNvSpPr/>
      </dsp:nvSpPr>
      <dsp:spPr>
        <a:xfrm>
          <a:off x="34243"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北京分公司</a:t>
          </a:r>
        </a:p>
      </dsp:txBody>
      <dsp:txXfrm>
        <a:off x="34243" y="1413984"/>
        <a:ext cx="288582" cy="1021691"/>
      </dsp:txXfrm>
    </dsp:sp>
    <dsp:sp modelId="{0E3358DC-A046-4066-9728-FADF4E60B706}">
      <dsp:nvSpPr>
        <dsp:cNvPr id="0" name=""/>
        <dsp:cNvSpPr/>
      </dsp:nvSpPr>
      <dsp:spPr>
        <a:xfrm>
          <a:off x="354891"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8465F3F-4830-4BBC-A44C-CD01239E811A}">
      <dsp:nvSpPr>
        <dsp:cNvPr id="0" name=""/>
        <dsp:cNvSpPr/>
      </dsp:nvSpPr>
      <dsp:spPr>
        <a:xfrm>
          <a:off x="386956"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天津分公司</a:t>
          </a:r>
        </a:p>
      </dsp:txBody>
      <dsp:txXfrm>
        <a:off x="386956" y="1413984"/>
        <a:ext cx="288582" cy="1021691"/>
      </dsp:txXfrm>
    </dsp:sp>
    <dsp:sp modelId="{26AE9A1B-2FAF-4F96-AAA9-87F95F6D5FA5}">
      <dsp:nvSpPr>
        <dsp:cNvPr id="0" name=""/>
        <dsp:cNvSpPr/>
      </dsp:nvSpPr>
      <dsp:spPr>
        <a:xfrm>
          <a:off x="707603"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FEBCB55-E827-4304-A113-B28F274C8F1E}">
      <dsp:nvSpPr>
        <dsp:cNvPr id="0" name=""/>
        <dsp:cNvSpPr/>
      </dsp:nvSpPr>
      <dsp:spPr>
        <a:xfrm>
          <a:off x="739668"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上海分公司</a:t>
          </a:r>
        </a:p>
      </dsp:txBody>
      <dsp:txXfrm>
        <a:off x="739668" y="1413984"/>
        <a:ext cx="288582" cy="1021691"/>
      </dsp:txXfrm>
    </dsp:sp>
    <dsp:sp modelId="{EE2193DA-AE69-4B71-AA46-9109C8C75932}">
      <dsp:nvSpPr>
        <dsp:cNvPr id="0" name=""/>
        <dsp:cNvSpPr/>
      </dsp:nvSpPr>
      <dsp:spPr>
        <a:xfrm>
          <a:off x="1060315"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ECCA4F-5D08-4841-B3D3-8BF7D6172133}">
      <dsp:nvSpPr>
        <dsp:cNvPr id="0" name=""/>
        <dsp:cNvSpPr/>
      </dsp:nvSpPr>
      <dsp:spPr>
        <a:xfrm>
          <a:off x="1092380"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重庆分公司</a:t>
          </a:r>
        </a:p>
      </dsp:txBody>
      <dsp:txXfrm>
        <a:off x="1092380" y="1413984"/>
        <a:ext cx="288582" cy="1021691"/>
      </dsp:txXfrm>
    </dsp:sp>
    <dsp:sp modelId="{EEEEA075-1DB6-4347-B73C-1239D3AC9143}">
      <dsp:nvSpPr>
        <dsp:cNvPr id="0" name=""/>
        <dsp:cNvSpPr/>
      </dsp:nvSpPr>
      <dsp:spPr>
        <a:xfrm>
          <a:off x="1413027"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16F861-902E-406A-B31C-C3BF66011240}">
      <dsp:nvSpPr>
        <dsp:cNvPr id="0" name=""/>
        <dsp:cNvSpPr/>
      </dsp:nvSpPr>
      <dsp:spPr>
        <a:xfrm>
          <a:off x="1445092"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南宁分公司</a:t>
          </a:r>
        </a:p>
      </dsp:txBody>
      <dsp:txXfrm>
        <a:off x="1445092" y="1413984"/>
        <a:ext cx="288582" cy="1021691"/>
      </dsp:txXfrm>
    </dsp:sp>
    <dsp:sp modelId="{3A6A6C4D-DC34-457C-B48C-ABC64AD3E22D}">
      <dsp:nvSpPr>
        <dsp:cNvPr id="0" name=""/>
        <dsp:cNvSpPr/>
      </dsp:nvSpPr>
      <dsp:spPr>
        <a:xfrm>
          <a:off x="1765739"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11743AE-63D2-4347-B8A7-3AD0C68E0507}">
      <dsp:nvSpPr>
        <dsp:cNvPr id="0" name=""/>
        <dsp:cNvSpPr/>
      </dsp:nvSpPr>
      <dsp:spPr>
        <a:xfrm>
          <a:off x="1797804"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深圳分公司</a:t>
          </a:r>
        </a:p>
      </dsp:txBody>
      <dsp:txXfrm>
        <a:off x="1797804" y="1413984"/>
        <a:ext cx="288582" cy="1021691"/>
      </dsp:txXfrm>
    </dsp:sp>
    <dsp:sp modelId="{D5BA3A9F-68FD-4CC5-A759-F5EE36B3ECB2}">
      <dsp:nvSpPr>
        <dsp:cNvPr id="0" name=""/>
        <dsp:cNvSpPr/>
      </dsp:nvSpPr>
      <dsp:spPr>
        <a:xfrm>
          <a:off x="2118451"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E4C8CF5-0855-413C-AF09-898D10430CB5}">
      <dsp:nvSpPr>
        <dsp:cNvPr id="0" name=""/>
        <dsp:cNvSpPr/>
      </dsp:nvSpPr>
      <dsp:spPr>
        <a:xfrm>
          <a:off x="2150516"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广州分公司</a:t>
          </a:r>
        </a:p>
      </dsp:txBody>
      <dsp:txXfrm>
        <a:off x="2150516" y="1413984"/>
        <a:ext cx="288582" cy="1021691"/>
      </dsp:txXfrm>
    </dsp:sp>
    <dsp:sp modelId="{408E4A56-6A35-4C39-A147-67212208D1A8}">
      <dsp:nvSpPr>
        <dsp:cNvPr id="0" name=""/>
        <dsp:cNvSpPr/>
      </dsp:nvSpPr>
      <dsp:spPr>
        <a:xfrm>
          <a:off x="2471163"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E927DA1-02F5-4BBA-BA06-85A7AA8788AC}">
      <dsp:nvSpPr>
        <dsp:cNvPr id="0" name=""/>
        <dsp:cNvSpPr/>
      </dsp:nvSpPr>
      <dsp:spPr>
        <a:xfrm>
          <a:off x="2503228"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佛山分公司</a:t>
          </a:r>
        </a:p>
      </dsp:txBody>
      <dsp:txXfrm>
        <a:off x="2503228" y="1413984"/>
        <a:ext cx="288582" cy="1021691"/>
      </dsp:txXfrm>
    </dsp:sp>
    <dsp:sp modelId="{A3A9303F-6646-4C1D-B5C1-124A1234CAD2}">
      <dsp:nvSpPr>
        <dsp:cNvPr id="0" name=""/>
        <dsp:cNvSpPr/>
      </dsp:nvSpPr>
      <dsp:spPr>
        <a:xfrm>
          <a:off x="2823876"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4994B5E-DF89-489C-9113-B9EAC6D8CDE7}">
      <dsp:nvSpPr>
        <dsp:cNvPr id="0" name=""/>
        <dsp:cNvSpPr/>
      </dsp:nvSpPr>
      <dsp:spPr>
        <a:xfrm>
          <a:off x="2855940"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成都分公司</a:t>
          </a:r>
        </a:p>
      </dsp:txBody>
      <dsp:txXfrm>
        <a:off x="2855940" y="1413984"/>
        <a:ext cx="288582" cy="1021691"/>
      </dsp:txXfrm>
    </dsp:sp>
    <dsp:sp modelId="{CCD0A235-4E90-4786-9E56-73B6C16160AA}">
      <dsp:nvSpPr>
        <dsp:cNvPr id="0" name=""/>
        <dsp:cNvSpPr/>
      </dsp:nvSpPr>
      <dsp:spPr>
        <a:xfrm>
          <a:off x="3176588" y="1383522"/>
          <a:ext cx="288582" cy="101983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E9DC3BA-0390-4D4F-B9D0-B199F164BC2E}">
      <dsp:nvSpPr>
        <dsp:cNvPr id="0" name=""/>
        <dsp:cNvSpPr/>
      </dsp:nvSpPr>
      <dsp:spPr>
        <a:xfrm>
          <a:off x="3208652" y="1413984"/>
          <a:ext cx="288582" cy="101983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青岛分公司</a:t>
          </a:r>
        </a:p>
      </dsp:txBody>
      <dsp:txXfrm>
        <a:off x="3208652" y="1413984"/>
        <a:ext cx="288582" cy="1019839"/>
      </dsp:txXfrm>
    </dsp:sp>
    <dsp:sp modelId="{D845D723-A974-4752-A673-5708EDDE12EF}">
      <dsp:nvSpPr>
        <dsp:cNvPr id="0" name=""/>
        <dsp:cNvSpPr/>
      </dsp:nvSpPr>
      <dsp:spPr>
        <a:xfrm>
          <a:off x="3529300"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D35B06D-D0E5-493C-B3CC-A8737D5B1F03}">
      <dsp:nvSpPr>
        <dsp:cNvPr id="0" name=""/>
        <dsp:cNvSpPr/>
      </dsp:nvSpPr>
      <dsp:spPr>
        <a:xfrm>
          <a:off x="3561365"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苏州分公司</a:t>
          </a:r>
        </a:p>
      </dsp:txBody>
      <dsp:txXfrm>
        <a:off x="3561365" y="1413984"/>
        <a:ext cx="288582" cy="1021691"/>
      </dsp:txXfrm>
    </dsp:sp>
    <dsp:sp modelId="{256B9ACA-D599-48A3-9F49-3DA92223EDA6}">
      <dsp:nvSpPr>
        <dsp:cNvPr id="0" name=""/>
        <dsp:cNvSpPr/>
      </dsp:nvSpPr>
      <dsp:spPr>
        <a:xfrm>
          <a:off x="3882012"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55677FA-C228-4A3C-B3D6-0D817AB02F9E}">
      <dsp:nvSpPr>
        <dsp:cNvPr id="0" name=""/>
        <dsp:cNvSpPr/>
      </dsp:nvSpPr>
      <dsp:spPr>
        <a:xfrm>
          <a:off x="3914077"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南昌分公司</a:t>
          </a:r>
        </a:p>
      </dsp:txBody>
      <dsp:txXfrm>
        <a:off x="3914077" y="1413984"/>
        <a:ext cx="288582" cy="1021691"/>
      </dsp:txXfrm>
    </dsp:sp>
    <dsp:sp modelId="{58FF7DE5-2052-4D0B-931E-15B3A90CF7F9}">
      <dsp:nvSpPr>
        <dsp:cNvPr id="0" name=""/>
        <dsp:cNvSpPr/>
      </dsp:nvSpPr>
      <dsp:spPr>
        <a:xfrm>
          <a:off x="4234724" y="1383522"/>
          <a:ext cx="288582" cy="10216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FD15A02-4931-463E-9BB5-7324416477FD}">
      <dsp:nvSpPr>
        <dsp:cNvPr id="0" name=""/>
        <dsp:cNvSpPr/>
      </dsp:nvSpPr>
      <dsp:spPr>
        <a:xfrm>
          <a:off x="4266789" y="1413984"/>
          <a:ext cx="288582" cy="102169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海南分公司</a:t>
          </a:r>
        </a:p>
      </dsp:txBody>
      <dsp:txXfrm>
        <a:off x="4266789" y="1413984"/>
        <a:ext cx="288582" cy="1021691"/>
      </dsp:txXfrm>
    </dsp:sp>
    <dsp:sp modelId="{9EB7A78F-DE6E-4824-9F8C-430DE2CCAD36}">
      <dsp:nvSpPr>
        <dsp:cNvPr id="0" name=""/>
        <dsp:cNvSpPr/>
      </dsp:nvSpPr>
      <dsp:spPr>
        <a:xfrm>
          <a:off x="6629622" y="784848"/>
          <a:ext cx="1494892" cy="1832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F1B9D6-C5F8-4947-836F-6C4C16A9F924}">
      <dsp:nvSpPr>
        <dsp:cNvPr id="0" name=""/>
        <dsp:cNvSpPr/>
      </dsp:nvSpPr>
      <dsp:spPr>
        <a:xfrm>
          <a:off x="6661687" y="815309"/>
          <a:ext cx="1494892" cy="1832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a:solidFill>
                <a:srgbClr val="00469C"/>
              </a:solidFill>
              <a:effectLst/>
              <a:latin typeface="微软雅黑 Light" panose="020B0502040204020203" pitchFamily="34" charset="-122"/>
              <a:ea typeface="微软雅黑 Light" panose="020B0502040204020203" pitchFamily="34" charset="-122"/>
            </a:rPr>
            <a:t>全资子公司</a:t>
          </a:r>
        </a:p>
      </dsp:txBody>
      <dsp:txXfrm>
        <a:off x="6661687" y="815309"/>
        <a:ext cx="1494892" cy="183249"/>
      </dsp:txXfrm>
    </dsp:sp>
    <dsp:sp modelId="{877003BF-1E7C-4C53-8247-42BBBCD63579}">
      <dsp:nvSpPr>
        <dsp:cNvPr id="0" name=""/>
        <dsp:cNvSpPr/>
      </dsp:nvSpPr>
      <dsp:spPr>
        <a:xfrm>
          <a:off x="4587436"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1722A2C-31E0-4CE4-A154-9438D2658B61}">
      <dsp:nvSpPr>
        <dsp:cNvPr id="0" name=""/>
        <dsp:cNvSpPr/>
      </dsp:nvSpPr>
      <dsp:spPr>
        <a:xfrm>
          <a:off x="4619501"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广东依来德建材有限公司</a:t>
          </a:r>
        </a:p>
      </dsp:txBody>
      <dsp:txXfrm>
        <a:off x="4619501" y="1413984"/>
        <a:ext cx="288582" cy="2228534"/>
      </dsp:txXfrm>
    </dsp:sp>
    <dsp:sp modelId="{36C0BE51-509E-4594-9401-76C26F049040}">
      <dsp:nvSpPr>
        <dsp:cNvPr id="0" name=""/>
        <dsp:cNvSpPr/>
      </dsp:nvSpPr>
      <dsp:spPr>
        <a:xfrm>
          <a:off x="4940148"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0D1320-9E2F-496B-8A8A-00D59F6E89AC}">
      <dsp:nvSpPr>
        <dsp:cNvPr id="0" name=""/>
        <dsp:cNvSpPr/>
      </dsp:nvSpPr>
      <dsp:spPr>
        <a:xfrm>
          <a:off x="4972213"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广东顺德科顺电子商务有限公司</a:t>
          </a:r>
        </a:p>
      </dsp:txBody>
      <dsp:txXfrm>
        <a:off x="4972213" y="1413984"/>
        <a:ext cx="288582" cy="2228534"/>
      </dsp:txXfrm>
    </dsp:sp>
    <dsp:sp modelId="{5602A70E-D44B-4D1A-BE99-C5F5B333B8E6}">
      <dsp:nvSpPr>
        <dsp:cNvPr id="0" name=""/>
        <dsp:cNvSpPr/>
      </dsp:nvSpPr>
      <dsp:spPr>
        <a:xfrm>
          <a:off x="5292860"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3CF916-CDC3-46F8-8939-385EBF1DE2E6}">
      <dsp:nvSpPr>
        <dsp:cNvPr id="0" name=""/>
        <dsp:cNvSpPr/>
      </dsp:nvSpPr>
      <dsp:spPr>
        <a:xfrm>
          <a:off x="5324925"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佛山市科顺建筑材料有限公司</a:t>
          </a:r>
        </a:p>
      </dsp:txBody>
      <dsp:txXfrm>
        <a:off x="5324925" y="1413984"/>
        <a:ext cx="288582" cy="2228534"/>
      </dsp:txXfrm>
    </dsp:sp>
    <dsp:sp modelId="{CA814F2A-E1E0-4295-BC15-1CE0620ECC0C}">
      <dsp:nvSpPr>
        <dsp:cNvPr id="0" name=""/>
        <dsp:cNvSpPr/>
      </dsp:nvSpPr>
      <dsp:spPr>
        <a:xfrm>
          <a:off x="5645573"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ECD9FB2-559E-4377-AF58-524D0557437E}">
      <dsp:nvSpPr>
        <dsp:cNvPr id="0" name=""/>
        <dsp:cNvSpPr/>
      </dsp:nvSpPr>
      <dsp:spPr>
        <a:xfrm>
          <a:off x="5677637"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北京科顺建筑材料有限公司</a:t>
          </a:r>
        </a:p>
      </dsp:txBody>
      <dsp:txXfrm>
        <a:off x="5677637" y="1413984"/>
        <a:ext cx="288582" cy="2228534"/>
      </dsp:txXfrm>
    </dsp:sp>
    <dsp:sp modelId="{0B01175D-F6A2-4151-91EF-3D77DACA6B94}">
      <dsp:nvSpPr>
        <dsp:cNvPr id="0" name=""/>
        <dsp:cNvSpPr/>
      </dsp:nvSpPr>
      <dsp:spPr>
        <a:xfrm>
          <a:off x="5998285"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1FD2289-D5B2-4A92-8C17-3D1506041ECC}">
      <dsp:nvSpPr>
        <dsp:cNvPr id="0" name=""/>
        <dsp:cNvSpPr/>
      </dsp:nvSpPr>
      <dsp:spPr>
        <a:xfrm>
          <a:off x="6030349"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昆山科顺建筑材料有限公司</a:t>
          </a:r>
        </a:p>
      </dsp:txBody>
      <dsp:txXfrm>
        <a:off x="6030349" y="1413984"/>
        <a:ext cx="288582" cy="2228534"/>
      </dsp:txXfrm>
    </dsp:sp>
    <dsp:sp modelId="{F10A5394-4295-403A-97DD-79D423A1C102}">
      <dsp:nvSpPr>
        <dsp:cNvPr id="0" name=""/>
        <dsp:cNvSpPr/>
      </dsp:nvSpPr>
      <dsp:spPr>
        <a:xfrm>
          <a:off x="6350997"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842ECDE-8A8A-4131-A0C5-E7DFA1E6D5AD}">
      <dsp:nvSpPr>
        <dsp:cNvPr id="0" name=""/>
        <dsp:cNvSpPr/>
      </dsp:nvSpPr>
      <dsp:spPr>
        <a:xfrm>
          <a:off x="6383062"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重庆科顺化工新材料有限公司</a:t>
          </a:r>
        </a:p>
      </dsp:txBody>
      <dsp:txXfrm>
        <a:off x="6383062" y="1413984"/>
        <a:ext cx="288582" cy="2228534"/>
      </dsp:txXfrm>
    </dsp:sp>
    <dsp:sp modelId="{A04C3E64-CC3D-4C4D-86BD-BA00098C8ED7}">
      <dsp:nvSpPr>
        <dsp:cNvPr id="0" name=""/>
        <dsp:cNvSpPr/>
      </dsp:nvSpPr>
      <dsp:spPr>
        <a:xfrm>
          <a:off x="6703709"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B9793E-A182-4A68-877B-C6FD6E148F02}">
      <dsp:nvSpPr>
        <dsp:cNvPr id="0" name=""/>
        <dsp:cNvSpPr/>
      </dsp:nvSpPr>
      <dsp:spPr>
        <a:xfrm>
          <a:off x="6735774"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德州科顺建筑材料有限公司</a:t>
          </a:r>
        </a:p>
      </dsp:txBody>
      <dsp:txXfrm>
        <a:off x="6735774" y="1413984"/>
        <a:ext cx="288582" cy="2228534"/>
      </dsp:txXfrm>
    </dsp:sp>
    <dsp:sp modelId="{EB47981D-58D5-4C3D-AFF6-F69CA4BCBE3E}">
      <dsp:nvSpPr>
        <dsp:cNvPr id="0" name=""/>
        <dsp:cNvSpPr/>
      </dsp:nvSpPr>
      <dsp:spPr>
        <a:xfrm>
          <a:off x="7056421" y="1383522"/>
          <a:ext cx="288582" cy="22161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DBE66DD-7E66-4D20-A27B-6C2AE9E11405}">
      <dsp:nvSpPr>
        <dsp:cNvPr id="0" name=""/>
        <dsp:cNvSpPr/>
      </dsp:nvSpPr>
      <dsp:spPr>
        <a:xfrm>
          <a:off x="7088486" y="1413984"/>
          <a:ext cx="288582" cy="22161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南通科顺建筑新材料有限公司</a:t>
          </a:r>
        </a:p>
      </dsp:txBody>
      <dsp:txXfrm>
        <a:off x="7088486" y="1413984"/>
        <a:ext cx="288582" cy="2216168"/>
      </dsp:txXfrm>
    </dsp:sp>
    <dsp:sp modelId="{978FACFF-C20E-4E7D-A1E3-B4C1DB701D98}">
      <dsp:nvSpPr>
        <dsp:cNvPr id="0" name=""/>
        <dsp:cNvSpPr/>
      </dsp:nvSpPr>
      <dsp:spPr>
        <a:xfrm>
          <a:off x="7409133"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7A95AF-1B69-4E94-9D2C-34281333FE82}">
      <dsp:nvSpPr>
        <dsp:cNvPr id="0" name=""/>
        <dsp:cNvSpPr/>
      </dsp:nvSpPr>
      <dsp:spPr>
        <a:xfrm>
          <a:off x="7441198"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鞍山科顺建筑材料有限公司</a:t>
          </a:r>
        </a:p>
      </dsp:txBody>
      <dsp:txXfrm>
        <a:off x="7441198" y="1413984"/>
        <a:ext cx="288582" cy="2228534"/>
      </dsp:txXfrm>
    </dsp:sp>
    <dsp:sp modelId="{FD5801C7-1ACA-4DEC-9B7F-0D785F46D76F}">
      <dsp:nvSpPr>
        <dsp:cNvPr id="0" name=""/>
        <dsp:cNvSpPr/>
      </dsp:nvSpPr>
      <dsp:spPr>
        <a:xfrm>
          <a:off x="7761845"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FC14797-F2E2-4A5C-824C-AD249D93B1FE}">
      <dsp:nvSpPr>
        <dsp:cNvPr id="0" name=""/>
        <dsp:cNvSpPr/>
      </dsp:nvSpPr>
      <dsp:spPr>
        <a:xfrm>
          <a:off x="7793910"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渭南科顺建筑材料有限公司</a:t>
          </a:r>
        </a:p>
      </dsp:txBody>
      <dsp:txXfrm>
        <a:off x="7793910" y="1413984"/>
        <a:ext cx="288582" cy="2228534"/>
      </dsp:txXfrm>
    </dsp:sp>
    <dsp:sp modelId="{A21146A3-411E-4F9A-8103-B6CE593F369B}">
      <dsp:nvSpPr>
        <dsp:cNvPr id="0" name=""/>
        <dsp:cNvSpPr/>
      </dsp:nvSpPr>
      <dsp:spPr>
        <a:xfrm>
          <a:off x="8114557"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21BE2FE-6D6F-46CA-8EFE-9AFEED23B141}">
      <dsp:nvSpPr>
        <dsp:cNvPr id="0" name=""/>
        <dsp:cNvSpPr/>
      </dsp:nvSpPr>
      <dsp:spPr>
        <a:xfrm>
          <a:off x="8146622"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荆门科顺新材料有限公司</a:t>
          </a:r>
        </a:p>
      </dsp:txBody>
      <dsp:txXfrm>
        <a:off x="8146622" y="1413984"/>
        <a:ext cx="288582" cy="2228534"/>
      </dsp:txXfrm>
    </dsp:sp>
    <dsp:sp modelId="{007EFBF6-6785-46A0-9E78-78197B0E6907}">
      <dsp:nvSpPr>
        <dsp:cNvPr id="0" name=""/>
        <dsp:cNvSpPr/>
      </dsp:nvSpPr>
      <dsp:spPr>
        <a:xfrm>
          <a:off x="8467269"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CFBC600-29AA-432A-8110-E9D3ADF4B226}">
      <dsp:nvSpPr>
        <dsp:cNvPr id="0" name=""/>
        <dsp:cNvSpPr/>
      </dsp:nvSpPr>
      <dsp:spPr>
        <a:xfrm>
          <a:off x="8499334"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深圳市科顺防水工程有限公司</a:t>
          </a:r>
        </a:p>
      </dsp:txBody>
      <dsp:txXfrm>
        <a:off x="8499334" y="1413984"/>
        <a:ext cx="288582" cy="2228534"/>
      </dsp:txXfrm>
    </dsp:sp>
    <dsp:sp modelId="{40122D87-4D45-4091-BE6D-0CC98151B4A3}">
      <dsp:nvSpPr>
        <dsp:cNvPr id="0" name=""/>
        <dsp:cNvSpPr/>
      </dsp:nvSpPr>
      <dsp:spPr>
        <a:xfrm>
          <a:off x="8819982"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7E8A85B-07EF-4C36-8636-6A3853DA25F1}">
      <dsp:nvSpPr>
        <dsp:cNvPr id="0" name=""/>
        <dsp:cNvSpPr/>
      </dsp:nvSpPr>
      <dsp:spPr>
        <a:xfrm>
          <a:off x="8852046"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rPr>
            <a:t>科居建筑（上海）工程有限公司</a:t>
          </a:r>
        </a:p>
      </dsp:txBody>
      <dsp:txXfrm>
        <a:off x="8852046" y="1413984"/>
        <a:ext cx="288582" cy="2228534"/>
      </dsp:txXfrm>
    </dsp:sp>
    <dsp:sp modelId="{0DD81659-CFB2-4323-B89C-942A8326F671}">
      <dsp:nvSpPr>
        <dsp:cNvPr id="0" name=""/>
        <dsp:cNvSpPr/>
      </dsp:nvSpPr>
      <dsp:spPr>
        <a:xfrm>
          <a:off x="9172694"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8C3F579-8BE9-4170-8B9F-5F44D2E084E4}">
      <dsp:nvSpPr>
        <dsp:cNvPr id="0" name=""/>
        <dsp:cNvSpPr/>
      </dsp:nvSpPr>
      <dsp:spPr>
        <a:xfrm>
          <a:off x="9204758"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北京百年科顺建筑工程</a:t>
          </a:r>
          <a:r>
            <a:rPr lang="zh-CN" sz="1050" kern="1200" dirty="0">
              <a:solidFill>
                <a:srgbClr val="00469C"/>
              </a:solidFill>
              <a:effectLst/>
              <a:latin typeface="微软雅黑 Light" panose="020B0502040204020203" pitchFamily="34" charset="-122"/>
              <a:ea typeface="微软雅黑 Light" panose="020B0502040204020203" pitchFamily="34" charset="-122"/>
              <a:cs typeface="+mn-cs"/>
            </a:rPr>
            <a:t>有限公司</a:t>
          </a:r>
          <a:endPar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endParaRPr>
        </a:p>
      </dsp:txBody>
      <dsp:txXfrm>
        <a:off x="9204758" y="1413984"/>
        <a:ext cx="288582" cy="2228534"/>
      </dsp:txXfrm>
    </dsp:sp>
    <dsp:sp modelId="{B9CC525D-6E9E-4B3D-A5A5-66B80001CB36}">
      <dsp:nvSpPr>
        <dsp:cNvPr id="0" name=""/>
        <dsp:cNvSpPr/>
      </dsp:nvSpPr>
      <dsp:spPr>
        <a:xfrm>
          <a:off x="9525406" y="1383522"/>
          <a:ext cx="288582" cy="22285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03F95C0-7344-42D4-AAC1-8A8628BA65F7}">
      <dsp:nvSpPr>
        <dsp:cNvPr id="0" name=""/>
        <dsp:cNvSpPr/>
      </dsp:nvSpPr>
      <dsp:spPr>
        <a:xfrm>
          <a:off x="9557471" y="1413984"/>
          <a:ext cx="288582" cy="22285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广西科顺新材料有限公司</a:t>
          </a:r>
          <a:endParaRPr lang="zh-CN" altLang="en-US" sz="1050" kern="1200" dirty="0"/>
        </a:p>
      </dsp:txBody>
      <dsp:txXfrm>
        <a:off x="9557471" y="1413984"/>
        <a:ext cx="288582" cy="2228534"/>
      </dsp:txXfrm>
    </dsp:sp>
    <dsp:sp modelId="{D3F86A44-A496-4276-8C26-121735C61DB6}">
      <dsp:nvSpPr>
        <dsp:cNvPr id="0" name=""/>
        <dsp:cNvSpPr/>
      </dsp:nvSpPr>
      <dsp:spPr>
        <a:xfrm>
          <a:off x="9878118" y="1383522"/>
          <a:ext cx="288582" cy="22174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2A4E922-FB5D-436F-B098-C2096FFB8406}">
      <dsp:nvSpPr>
        <dsp:cNvPr id="0" name=""/>
        <dsp:cNvSpPr/>
      </dsp:nvSpPr>
      <dsp:spPr>
        <a:xfrm>
          <a:off x="9910183" y="1413984"/>
          <a:ext cx="288582" cy="22174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eaVert" wrap="square" lIns="41910" tIns="41910" rIns="41910" bIns="41910" numCol="1" spcCol="1270" anchor="ctr" anchorCtr="0">
          <a:noAutofit/>
        </a:bodyPr>
        <a:lstStyle/>
        <a:p>
          <a:pPr lvl="0" algn="l" defTabSz="466725">
            <a:lnSpc>
              <a:spcPct val="90000"/>
            </a:lnSpc>
            <a:spcBef>
              <a:spcPct val="0"/>
            </a:spcBef>
            <a:spcAft>
              <a:spcPct val="35000"/>
            </a:spcAft>
          </a:pPr>
          <a:r>
            <a:rPr lang="zh-CN" altLang="en-US" sz="1050" kern="1200" dirty="0">
              <a:solidFill>
                <a:srgbClr val="00469C"/>
              </a:solidFill>
              <a:effectLst/>
              <a:latin typeface="微软雅黑 Light" panose="020B0502040204020203" pitchFamily="34" charset="-122"/>
              <a:ea typeface="微软雅黑 Light" panose="020B0502040204020203" pitchFamily="34" charset="-122"/>
              <a:cs typeface="+mn-cs"/>
            </a:rPr>
            <a:t>广东顺采供应链管理有限公司</a:t>
          </a:r>
          <a:endParaRPr lang="zh-CN" altLang="en-US" sz="1050" kern="1200" dirty="0"/>
        </a:p>
      </dsp:txBody>
      <dsp:txXfrm>
        <a:off x="9910183" y="1413984"/>
        <a:ext cx="288582" cy="221743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FCC4114-1571-43E5-B1F5-96B3609744C7}">
      <dsp:nvSpPr>
        <dsp:cNvPr id="0" name=""/>
        <dsp:cNvSpPr/>
      </dsp:nvSpPr>
      <dsp:spPr>
        <a:xfrm>
          <a:off x="5112161" y="4066621"/>
          <a:ext cx="132093" cy="284001"/>
        </a:xfrm>
        <a:custGeom>
          <a:avLst/>
          <a:gdLst/>
          <a:ahLst/>
          <a:cxnLst/>
          <a:rect l="0" t="0" r="0" b="0"/>
          <a:pathLst>
            <a:path>
              <a:moveTo>
                <a:pt x="0" y="0"/>
              </a:moveTo>
              <a:lnTo>
                <a:pt x="66046" y="0"/>
              </a:lnTo>
              <a:lnTo>
                <a:pt x="66046" y="284001"/>
              </a:lnTo>
              <a:lnTo>
                <a:pt x="132093" y="2840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E78CB-44B8-409A-A9FF-CBFFB844A9CC}">
      <dsp:nvSpPr>
        <dsp:cNvPr id="0" name=""/>
        <dsp:cNvSpPr/>
      </dsp:nvSpPr>
      <dsp:spPr>
        <a:xfrm>
          <a:off x="5112161" y="4020901"/>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A9A42A-34DA-449E-9684-B2F7FE8C8983}">
      <dsp:nvSpPr>
        <dsp:cNvPr id="0" name=""/>
        <dsp:cNvSpPr/>
      </dsp:nvSpPr>
      <dsp:spPr>
        <a:xfrm>
          <a:off x="5112161" y="3782619"/>
          <a:ext cx="132093" cy="284001"/>
        </a:xfrm>
        <a:custGeom>
          <a:avLst/>
          <a:gdLst/>
          <a:ahLst/>
          <a:cxnLst/>
          <a:rect l="0" t="0" r="0" b="0"/>
          <a:pathLst>
            <a:path>
              <a:moveTo>
                <a:pt x="0" y="284001"/>
              </a:moveTo>
              <a:lnTo>
                <a:pt x="66046" y="284001"/>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03DC67-99FC-4B25-99AC-8E18D72D398E}">
      <dsp:nvSpPr>
        <dsp:cNvPr id="0" name=""/>
        <dsp:cNvSpPr/>
      </dsp:nvSpPr>
      <dsp:spPr>
        <a:xfrm>
          <a:off x="4319599" y="4020901"/>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B606F-189F-459A-8F56-E91065C4ED26}">
      <dsp:nvSpPr>
        <dsp:cNvPr id="0" name=""/>
        <dsp:cNvSpPr/>
      </dsp:nvSpPr>
      <dsp:spPr>
        <a:xfrm>
          <a:off x="3527036" y="3924620"/>
          <a:ext cx="132093" cy="142000"/>
        </a:xfrm>
        <a:custGeom>
          <a:avLst/>
          <a:gdLst/>
          <a:ahLst/>
          <a:cxnLst/>
          <a:rect l="0" t="0" r="0" b="0"/>
          <a:pathLst>
            <a:path>
              <a:moveTo>
                <a:pt x="0" y="0"/>
              </a:moveTo>
              <a:lnTo>
                <a:pt x="66046" y="0"/>
              </a:lnTo>
              <a:lnTo>
                <a:pt x="66046" y="142000"/>
              </a:lnTo>
              <a:lnTo>
                <a:pt x="132093" y="142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C3E85-3445-4CCC-94A8-E64DD3A3FD97}">
      <dsp:nvSpPr>
        <dsp:cNvPr id="0" name=""/>
        <dsp:cNvSpPr/>
      </dsp:nvSpPr>
      <dsp:spPr>
        <a:xfrm>
          <a:off x="3527036" y="3782619"/>
          <a:ext cx="132093" cy="142000"/>
        </a:xfrm>
        <a:custGeom>
          <a:avLst/>
          <a:gdLst/>
          <a:ahLst/>
          <a:cxnLst/>
          <a:rect l="0" t="0" r="0" b="0"/>
          <a:pathLst>
            <a:path>
              <a:moveTo>
                <a:pt x="0" y="142000"/>
              </a:moveTo>
              <a:lnTo>
                <a:pt x="66046" y="14200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FA763-82ED-41B6-BBDD-507682ECA418}">
      <dsp:nvSpPr>
        <dsp:cNvPr id="0" name=""/>
        <dsp:cNvSpPr/>
      </dsp:nvSpPr>
      <dsp:spPr>
        <a:xfrm>
          <a:off x="2337545" y="3356617"/>
          <a:ext cx="132093" cy="568003"/>
        </a:xfrm>
        <a:custGeom>
          <a:avLst/>
          <a:gdLst/>
          <a:ahLst/>
          <a:cxnLst/>
          <a:rect l="0" t="0" r="0" b="0"/>
          <a:pathLst>
            <a:path>
              <a:moveTo>
                <a:pt x="0" y="0"/>
              </a:moveTo>
              <a:lnTo>
                <a:pt x="66046" y="0"/>
              </a:lnTo>
              <a:lnTo>
                <a:pt x="66046" y="568003"/>
              </a:lnTo>
              <a:lnTo>
                <a:pt x="132093" y="5680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05D9D-1BD9-4284-B1C3-5D02FB74327A}">
      <dsp:nvSpPr>
        <dsp:cNvPr id="0" name=""/>
        <dsp:cNvSpPr/>
      </dsp:nvSpPr>
      <dsp:spPr>
        <a:xfrm>
          <a:off x="3527036" y="3452898"/>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00A53-642A-4F65-A1C5-99CAFF916AB2}">
      <dsp:nvSpPr>
        <dsp:cNvPr id="0" name=""/>
        <dsp:cNvSpPr/>
      </dsp:nvSpPr>
      <dsp:spPr>
        <a:xfrm>
          <a:off x="2337545" y="3356617"/>
          <a:ext cx="132093" cy="142000"/>
        </a:xfrm>
        <a:custGeom>
          <a:avLst/>
          <a:gdLst/>
          <a:ahLst/>
          <a:cxnLst/>
          <a:rect l="0" t="0" r="0" b="0"/>
          <a:pathLst>
            <a:path>
              <a:moveTo>
                <a:pt x="0" y="0"/>
              </a:moveTo>
              <a:lnTo>
                <a:pt x="66046" y="0"/>
              </a:lnTo>
              <a:lnTo>
                <a:pt x="66046" y="142000"/>
              </a:lnTo>
              <a:lnTo>
                <a:pt x="132093" y="142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4C0B3-BE11-48E7-923F-39E502F85656}">
      <dsp:nvSpPr>
        <dsp:cNvPr id="0" name=""/>
        <dsp:cNvSpPr/>
      </dsp:nvSpPr>
      <dsp:spPr>
        <a:xfrm>
          <a:off x="3527036" y="3168896"/>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90D9D-7CF3-4B8D-A530-D13262F0144F}">
      <dsp:nvSpPr>
        <dsp:cNvPr id="0" name=""/>
        <dsp:cNvSpPr/>
      </dsp:nvSpPr>
      <dsp:spPr>
        <a:xfrm>
          <a:off x="2337545" y="3214616"/>
          <a:ext cx="132093" cy="142000"/>
        </a:xfrm>
        <a:custGeom>
          <a:avLst/>
          <a:gdLst/>
          <a:ahLst/>
          <a:cxnLst/>
          <a:rect l="0" t="0" r="0" b="0"/>
          <a:pathLst>
            <a:path>
              <a:moveTo>
                <a:pt x="0" y="142000"/>
              </a:moveTo>
              <a:lnTo>
                <a:pt x="66046" y="14200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75CAF9-19B1-4AE2-AC2E-EAE701AD23E5}">
      <dsp:nvSpPr>
        <dsp:cNvPr id="0" name=""/>
        <dsp:cNvSpPr/>
      </dsp:nvSpPr>
      <dsp:spPr>
        <a:xfrm>
          <a:off x="3527036" y="2788614"/>
          <a:ext cx="132093" cy="142000"/>
        </a:xfrm>
        <a:custGeom>
          <a:avLst/>
          <a:gdLst/>
          <a:ahLst/>
          <a:cxnLst/>
          <a:rect l="0" t="0" r="0" b="0"/>
          <a:pathLst>
            <a:path>
              <a:moveTo>
                <a:pt x="0" y="0"/>
              </a:moveTo>
              <a:lnTo>
                <a:pt x="66046" y="0"/>
              </a:lnTo>
              <a:lnTo>
                <a:pt x="66046" y="142000"/>
              </a:lnTo>
              <a:lnTo>
                <a:pt x="132093" y="142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642599-30CC-4218-8E6E-4DD53763BD29}">
      <dsp:nvSpPr>
        <dsp:cNvPr id="0" name=""/>
        <dsp:cNvSpPr/>
      </dsp:nvSpPr>
      <dsp:spPr>
        <a:xfrm>
          <a:off x="3527036" y="2646613"/>
          <a:ext cx="132093" cy="142000"/>
        </a:xfrm>
        <a:custGeom>
          <a:avLst/>
          <a:gdLst/>
          <a:ahLst/>
          <a:cxnLst/>
          <a:rect l="0" t="0" r="0" b="0"/>
          <a:pathLst>
            <a:path>
              <a:moveTo>
                <a:pt x="0" y="142000"/>
              </a:moveTo>
              <a:lnTo>
                <a:pt x="66046" y="14200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FCAAD5-7281-4AC0-A095-56D4507DEDE8}">
      <dsp:nvSpPr>
        <dsp:cNvPr id="0" name=""/>
        <dsp:cNvSpPr/>
      </dsp:nvSpPr>
      <dsp:spPr>
        <a:xfrm>
          <a:off x="2337545" y="2788614"/>
          <a:ext cx="132093" cy="568003"/>
        </a:xfrm>
        <a:custGeom>
          <a:avLst/>
          <a:gdLst/>
          <a:ahLst/>
          <a:cxnLst/>
          <a:rect l="0" t="0" r="0" b="0"/>
          <a:pathLst>
            <a:path>
              <a:moveTo>
                <a:pt x="0" y="568003"/>
              </a:moveTo>
              <a:lnTo>
                <a:pt x="66046" y="568003"/>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7994E0-0B37-4F10-B117-9D9AED0B1DE5}">
      <dsp:nvSpPr>
        <dsp:cNvPr id="0" name=""/>
        <dsp:cNvSpPr/>
      </dsp:nvSpPr>
      <dsp:spPr>
        <a:xfrm>
          <a:off x="1340416" y="2011783"/>
          <a:ext cx="132093" cy="1344833"/>
        </a:xfrm>
        <a:custGeom>
          <a:avLst/>
          <a:gdLst/>
          <a:ahLst/>
          <a:cxnLst/>
          <a:rect l="0" t="0" r="0" b="0"/>
          <a:pathLst>
            <a:path>
              <a:moveTo>
                <a:pt x="0" y="0"/>
              </a:moveTo>
              <a:lnTo>
                <a:pt x="66046" y="0"/>
              </a:lnTo>
              <a:lnTo>
                <a:pt x="66046" y="1344833"/>
              </a:lnTo>
              <a:lnTo>
                <a:pt x="132093" y="13448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772263-BF82-48F8-ADA7-9E822DAC2FF6}">
      <dsp:nvSpPr>
        <dsp:cNvPr id="0" name=""/>
        <dsp:cNvSpPr/>
      </dsp:nvSpPr>
      <dsp:spPr>
        <a:xfrm>
          <a:off x="3527036" y="2316892"/>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EE063-6175-428B-AFA6-EEC63BBB3B44}">
      <dsp:nvSpPr>
        <dsp:cNvPr id="0" name=""/>
        <dsp:cNvSpPr/>
      </dsp:nvSpPr>
      <dsp:spPr>
        <a:xfrm>
          <a:off x="2337545" y="1936610"/>
          <a:ext cx="132093" cy="426002"/>
        </a:xfrm>
        <a:custGeom>
          <a:avLst/>
          <a:gdLst/>
          <a:ahLst/>
          <a:cxnLst/>
          <a:rect l="0" t="0" r="0" b="0"/>
          <a:pathLst>
            <a:path>
              <a:moveTo>
                <a:pt x="0" y="0"/>
              </a:moveTo>
              <a:lnTo>
                <a:pt x="66046" y="0"/>
              </a:lnTo>
              <a:lnTo>
                <a:pt x="66046" y="426002"/>
              </a:lnTo>
              <a:lnTo>
                <a:pt x="132093" y="4260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0A651F-8BB1-414E-9A01-2D1062B4960E}">
      <dsp:nvSpPr>
        <dsp:cNvPr id="0" name=""/>
        <dsp:cNvSpPr/>
      </dsp:nvSpPr>
      <dsp:spPr>
        <a:xfrm>
          <a:off x="3527036" y="2032890"/>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2C8876-C1A9-4DA2-A542-F9DE615D9733}">
      <dsp:nvSpPr>
        <dsp:cNvPr id="0" name=""/>
        <dsp:cNvSpPr/>
      </dsp:nvSpPr>
      <dsp:spPr>
        <a:xfrm>
          <a:off x="2337545" y="1936610"/>
          <a:ext cx="132093" cy="142000"/>
        </a:xfrm>
        <a:custGeom>
          <a:avLst/>
          <a:gdLst/>
          <a:ahLst/>
          <a:cxnLst/>
          <a:rect l="0" t="0" r="0" b="0"/>
          <a:pathLst>
            <a:path>
              <a:moveTo>
                <a:pt x="0" y="0"/>
              </a:moveTo>
              <a:lnTo>
                <a:pt x="66046" y="0"/>
              </a:lnTo>
              <a:lnTo>
                <a:pt x="66046" y="142000"/>
              </a:lnTo>
              <a:lnTo>
                <a:pt x="132093" y="142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1F959-A6F1-4067-9FDE-1924BCAFE6D2}">
      <dsp:nvSpPr>
        <dsp:cNvPr id="0" name=""/>
        <dsp:cNvSpPr/>
      </dsp:nvSpPr>
      <dsp:spPr>
        <a:xfrm>
          <a:off x="3527036" y="1748889"/>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51A464-4CBF-4F34-B075-58133425BEFB}">
      <dsp:nvSpPr>
        <dsp:cNvPr id="0" name=""/>
        <dsp:cNvSpPr/>
      </dsp:nvSpPr>
      <dsp:spPr>
        <a:xfrm>
          <a:off x="2337545" y="1794609"/>
          <a:ext cx="132093" cy="142000"/>
        </a:xfrm>
        <a:custGeom>
          <a:avLst/>
          <a:gdLst/>
          <a:ahLst/>
          <a:cxnLst/>
          <a:rect l="0" t="0" r="0" b="0"/>
          <a:pathLst>
            <a:path>
              <a:moveTo>
                <a:pt x="0" y="142000"/>
              </a:moveTo>
              <a:lnTo>
                <a:pt x="66046" y="14200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2C363-D349-4653-9797-54E1C4E34B4D}">
      <dsp:nvSpPr>
        <dsp:cNvPr id="0" name=""/>
        <dsp:cNvSpPr/>
      </dsp:nvSpPr>
      <dsp:spPr>
        <a:xfrm>
          <a:off x="3527036" y="1464887"/>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7C461F-E883-4C50-974B-4AA13B7D9B52}">
      <dsp:nvSpPr>
        <dsp:cNvPr id="0" name=""/>
        <dsp:cNvSpPr/>
      </dsp:nvSpPr>
      <dsp:spPr>
        <a:xfrm>
          <a:off x="2337545" y="1510607"/>
          <a:ext cx="132093" cy="426002"/>
        </a:xfrm>
        <a:custGeom>
          <a:avLst/>
          <a:gdLst/>
          <a:ahLst/>
          <a:cxnLst/>
          <a:rect l="0" t="0" r="0" b="0"/>
          <a:pathLst>
            <a:path>
              <a:moveTo>
                <a:pt x="0" y="426002"/>
              </a:moveTo>
              <a:lnTo>
                <a:pt x="66046" y="426002"/>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F12122-225A-4183-A024-C8F09280AD4C}">
      <dsp:nvSpPr>
        <dsp:cNvPr id="0" name=""/>
        <dsp:cNvSpPr/>
      </dsp:nvSpPr>
      <dsp:spPr>
        <a:xfrm>
          <a:off x="1340416" y="1890890"/>
          <a:ext cx="132093" cy="91440"/>
        </a:xfrm>
        <a:custGeom>
          <a:avLst/>
          <a:gdLst/>
          <a:ahLst/>
          <a:cxnLst/>
          <a:rect l="0" t="0" r="0" b="0"/>
          <a:pathLst>
            <a:path>
              <a:moveTo>
                <a:pt x="0" y="120893"/>
              </a:moveTo>
              <a:lnTo>
                <a:pt x="66046" y="120893"/>
              </a:lnTo>
              <a:lnTo>
                <a:pt x="66046" y="45720"/>
              </a:lnTo>
              <a:lnTo>
                <a:pt x="132093"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445E7B-6DE3-4634-B4FB-FB1E8C7B4D34}">
      <dsp:nvSpPr>
        <dsp:cNvPr id="0" name=""/>
        <dsp:cNvSpPr/>
      </dsp:nvSpPr>
      <dsp:spPr>
        <a:xfrm>
          <a:off x="3527036" y="1044449"/>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16B54-F99E-4F16-B5AC-5E8186548C2F}">
      <dsp:nvSpPr>
        <dsp:cNvPr id="0" name=""/>
        <dsp:cNvSpPr/>
      </dsp:nvSpPr>
      <dsp:spPr>
        <a:xfrm>
          <a:off x="2337545" y="666949"/>
          <a:ext cx="132093" cy="423220"/>
        </a:xfrm>
        <a:custGeom>
          <a:avLst/>
          <a:gdLst/>
          <a:ahLst/>
          <a:cxnLst/>
          <a:rect l="0" t="0" r="0" b="0"/>
          <a:pathLst>
            <a:path>
              <a:moveTo>
                <a:pt x="0" y="0"/>
              </a:moveTo>
              <a:lnTo>
                <a:pt x="66046" y="0"/>
              </a:lnTo>
              <a:lnTo>
                <a:pt x="66046" y="423220"/>
              </a:lnTo>
              <a:lnTo>
                <a:pt x="132093" y="4232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364B0-FAF4-47BD-AEF6-B3AA15499ECC}">
      <dsp:nvSpPr>
        <dsp:cNvPr id="0" name=""/>
        <dsp:cNvSpPr/>
      </dsp:nvSpPr>
      <dsp:spPr>
        <a:xfrm>
          <a:off x="3527036" y="624012"/>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55654-3789-4EC4-9D28-3F75A4D00F95}">
      <dsp:nvSpPr>
        <dsp:cNvPr id="0" name=""/>
        <dsp:cNvSpPr/>
      </dsp:nvSpPr>
      <dsp:spPr>
        <a:xfrm>
          <a:off x="2337545" y="621229"/>
          <a:ext cx="132093" cy="91440"/>
        </a:xfrm>
        <a:custGeom>
          <a:avLst/>
          <a:gdLst/>
          <a:ahLst/>
          <a:cxnLst/>
          <a:rect l="0" t="0" r="0" b="0"/>
          <a:pathLst>
            <a:path>
              <a:moveTo>
                <a:pt x="0" y="45720"/>
              </a:moveTo>
              <a:lnTo>
                <a:pt x="66046" y="45720"/>
              </a:lnTo>
              <a:lnTo>
                <a:pt x="66046" y="48502"/>
              </a:lnTo>
              <a:lnTo>
                <a:pt x="132093" y="485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57EF5-0F35-49BD-AA92-86C6A1C61E75}">
      <dsp:nvSpPr>
        <dsp:cNvPr id="0" name=""/>
        <dsp:cNvSpPr/>
      </dsp:nvSpPr>
      <dsp:spPr>
        <a:xfrm>
          <a:off x="4319599" y="340010"/>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C3AC95-1502-47C8-9A62-6442E3EB1247}">
      <dsp:nvSpPr>
        <dsp:cNvPr id="0" name=""/>
        <dsp:cNvSpPr/>
      </dsp:nvSpPr>
      <dsp:spPr>
        <a:xfrm>
          <a:off x="3527036" y="243729"/>
          <a:ext cx="132093" cy="142000"/>
        </a:xfrm>
        <a:custGeom>
          <a:avLst/>
          <a:gdLst/>
          <a:ahLst/>
          <a:cxnLst/>
          <a:rect l="0" t="0" r="0" b="0"/>
          <a:pathLst>
            <a:path>
              <a:moveTo>
                <a:pt x="0" y="0"/>
              </a:moveTo>
              <a:lnTo>
                <a:pt x="66046" y="0"/>
              </a:lnTo>
              <a:lnTo>
                <a:pt x="66046" y="142000"/>
              </a:lnTo>
              <a:lnTo>
                <a:pt x="132093" y="142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FB373-AC2D-4BF6-A061-485A53DAD421}">
      <dsp:nvSpPr>
        <dsp:cNvPr id="0" name=""/>
        <dsp:cNvSpPr/>
      </dsp:nvSpPr>
      <dsp:spPr>
        <a:xfrm>
          <a:off x="4319599" y="56009"/>
          <a:ext cx="132093" cy="91440"/>
        </a:xfrm>
        <a:custGeom>
          <a:avLst/>
          <a:gdLst/>
          <a:ahLst/>
          <a:cxnLst/>
          <a:rect l="0" t="0" r="0" b="0"/>
          <a:pathLst>
            <a:path>
              <a:moveTo>
                <a:pt x="0" y="45720"/>
              </a:moveTo>
              <a:lnTo>
                <a:pt x="13209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BBD0EB-0FDC-42F4-9C4D-81941C266AC2}">
      <dsp:nvSpPr>
        <dsp:cNvPr id="0" name=""/>
        <dsp:cNvSpPr/>
      </dsp:nvSpPr>
      <dsp:spPr>
        <a:xfrm>
          <a:off x="3527036" y="101729"/>
          <a:ext cx="132093" cy="142000"/>
        </a:xfrm>
        <a:custGeom>
          <a:avLst/>
          <a:gdLst/>
          <a:ahLst/>
          <a:cxnLst/>
          <a:rect l="0" t="0" r="0" b="0"/>
          <a:pathLst>
            <a:path>
              <a:moveTo>
                <a:pt x="0" y="142000"/>
              </a:moveTo>
              <a:lnTo>
                <a:pt x="66046" y="14200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4ED249-3A50-4E40-B91C-F2A854773A70}">
      <dsp:nvSpPr>
        <dsp:cNvPr id="0" name=""/>
        <dsp:cNvSpPr/>
      </dsp:nvSpPr>
      <dsp:spPr>
        <a:xfrm>
          <a:off x="2337545" y="243729"/>
          <a:ext cx="132093" cy="423220"/>
        </a:xfrm>
        <a:custGeom>
          <a:avLst/>
          <a:gdLst/>
          <a:ahLst/>
          <a:cxnLst/>
          <a:rect l="0" t="0" r="0" b="0"/>
          <a:pathLst>
            <a:path>
              <a:moveTo>
                <a:pt x="0" y="423220"/>
              </a:moveTo>
              <a:lnTo>
                <a:pt x="66046" y="423220"/>
              </a:lnTo>
              <a:lnTo>
                <a:pt x="66046" y="0"/>
              </a:lnTo>
              <a:lnTo>
                <a:pt x="13209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2E854-6945-4DCC-8181-74177BFC4C97}">
      <dsp:nvSpPr>
        <dsp:cNvPr id="0" name=""/>
        <dsp:cNvSpPr/>
      </dsp:nvSpPr>
      <dsp:spPr>
        <a:xfrm>
          <a:off x="1340416" y="666949"/>
          <a:ext cx="132093" cy="1344833"/>
        </a:xfrm>
        <a:custGeom>
          <a:avLst/>
          <a:gdLst/>
          <a:ahLst/>
          <a:cxnLst/>
          <a:rect l="0" t="0" r="0" b="0"/>
          <a:pathLst>
            <a:path>
              <a:moveTo>
                <a:pt x="0" y="1344833"/>
              </a:moveTo>
              <a:lnTo>
                <a:pt x="66046" y="1344833"/>
              </a:lnTo>
              <a:lnTo>
                <a:pt x="66046" y="0"/>
              </a:lnTo>
              <a:lnTo>
                <a:pt x="13209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1C078-26A8-44F7-87BE-47766343D201}">
      <dsp:nvSpPr>
        <dsp:cNvPr id="0" name=""/>
        <dsp:cNvSpPr/>
      </dsp:nvSpPr>
      <dsp:spPr>
        <a:xfrm>
          <a:off x="462402" y="1886983"/>
          <a:ext cx="878013" cy="2495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科顺</a:t>
          </a:r>
        </a:p>
      </dsp:txBody>
      <dsp:txXfrm>
        <a:off x="462402" y="1886983"/>
        <a:ext cx="878013" cy="249599"/>
      </dsp:txXfrm>
    </dsp:sp>
    <dsp:sp modelId="{FA087B31-AD5B-4788-9B39-D34F6115C1B5}">
      <dsp:nvSpPr>
        <dsp:cNvPr id="0" name=""/>
        <dsp:cNvSpPr/>
      </dsp:nvSpPr>
      <dsp:spPr>
        <a:xfrm>
          <a:off x="1472510" y="566228"/>
          <a:ext cx="865035"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防水卷材</a:t>
          </a:r>
        </a:p>
      </dsp:txBody>
      <dsp:txXfrm>
        <a:off x="1472510" y="566228"/>
        <a:ext cx="865035" cy="201442"/>
      </dsp:txXfrm>
    </dsp:sp>
    <dsp:sp modelId="{AE929C8A-8962-44A1-AE2F-3FCD403F7C02}">
      <dsp:nvSpPr>
        <dsp:cNvPr id="0" name=""/>
        <dsp:cNvSpPr/>
      </dsp:nvSpPr>
      <dsp:spPr>
        <a:xfrm>
          <a:off x="2469639" y="143008"/>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改性沥青类</a:t>
          </a:r>
        </a:p>
      </dsp:txBody>
      <dsp:txXfrm>
        <a:off x="2469639" y="143008"/>
        <a:ext cx="1057397" cy="201442"/>
      </dsp:txXfrm>
    </dsp:sp>
    <dsp:sp modelId="{AE41DB61-9BCE-4743-8F45-43A6F362C120}">
      <dsp:nvSpPr>
        <dsp:cNvPr id="0" name=""/>
        <dsp:cNvSpPr/>
      </dsp:nvSpPr>
      <dsp:spPr>
        <a:xfrm>
          <a:off x="3659130" y="1007"/>
          <a:ext cx="66046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非自粘类</a:t>
          </a:r>
        </a:p>
      </dsp:txBody>
      <dsp:txXfrm>
        <a:off x="3659130" y="1007"/>
        <a:ext cx="660468" cy="201442"/>
      </dsp:txXfrm>
    </dsp:sp>
    <dsp:sp modelId="{666FCB68-9C23-4FE1-9A4F-61BAF1CD0BE6}">
      <dsp:nvSpPr>
        <dsp:cNvPr id="0" name=""/>
        <dsp:cNvSpPr/>
      </dsp:nvSpPr>
      <dsp:spPr>
        <a:xfrm>
          <a:off x="4451692" y="1007"/>
          <a:ext cx="428765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SBS</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APP</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KS-959</a:t>
          </a:r>
          <a:r>
            <a:rPr lang="zh-CN" altLang="en-US" sz="1200" kern="1200" dirty="0">
              <a:latin typeface="微软雅黑 Light" panose="020B0502040204020203" pitchFamily="34" charset="-122"/>
              <a:ea typeface="微软雅黑 Light" panose="020B0502040204020203" pitchFamily="34" charset="-122"/>
            </a:rPr>
            <a:t>（铁路桥用）</a:t>
          </a:r>
        </a:p>
      </dsp:txBody>
      <dsp:txXfrm>
        <a:off x="4451692" y="1007"/>
        <a:ext cx="4287650" cy="201442"/>
      </dsp:txXfrm>
    </dsp:sp>
    <dsp:sp modelId="{C48BC9A3-0BF9-4001-83AB-C02658173072}">
      <dsp:nvSpPr>
        <dsp:cNvPr id="0" name=""/>
        <dsp:cNvSpPr/>
      </dsp:nvSpPr>
      <dsp:spPr>
        <a:xfrm>
          <a:off x="3659130" y="285009"/>
          <a:ext cx="66046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自粘类</a:t>
          </a:r>
        </a:p>
      </dsp:txBody>
      <dsp:txXfrm>
        <a:off x="3659130" y="285009"/>
        <a:ext cx="660468" cy="201442"/>
      </dsp:txXfrm>
    </dsp:sp>
    <dsp:sp modelId="{6E9FEA04-E8D8-4AD7-A940-754BD47CA5A5}">
      <dsp:nvSpPr>
        <dsp:cNvPr id="0" name=""/>
        <dsp:cNvSpPr/>
      </dsp:nvSpPr>
      <dsp:spPr>
        <a:xfrm>
          <a:off x="4451692" y="285009"/>
          <a:ext cx="428765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APF-405</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APF-500</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APF-600</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a:t>
          </a:r>
          <a:r>
            <a:rPr lang="en-US" altLang="zh-CN" sz="1200" kern="1200" dirty="0">
              <a:latin typeface="微软雅黑 Light" panose="020B0502040204020203" pitchFamily="34" charset="-122"/>
              <a:ea typeface="微软雅黑 Light" panose="020B0502040204020203" pitchFamily="34" charset="-122"/>
            </a:rPr>
            <a:t>-2000</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a:t>
          </a:r>
          <a:r>
            <a:rPr lang="en-US" altLang="zh-CN" sz="1200" kern="1200" dirty="0">
              <a:latin typeface="微软雅黑 Light" panose="020B0502040204020203" pitchFamily="34" charset="-122"/>
              <a:ea typeface="微软雅黑 Light" panose="020B0502040204020203" pitchFamily="34" charset="-122"/>
            </a:rPr>
            <a:t>-3000</a:t>
          </a:r>
          <a:endParaRPr lang="zh-CN" altLang="en-US" sz="1200" kern="1200" dirty="0">
            <a:latin typeface="微软雅黑 Light" panose="020B0502040204020203" pitchFamily="34" charset="-122"/>
            <a:ea typeface="微软雅黑 Light" panose="020B0502040204020203" pitchFamily="34" charset="-122"/>
          </a:endParaRPr>
        </a:p>
      </dsp:txBody>
      <dsp:txXfrm>
        <a:off x="4451692" y="285009"/>
        <a:ext cx="4287650" cy="201442"/>
      </dsp:txXfrm>
    </dsp:sp>
    <dsp:sp modelId="{8B7DE446-ACFF-4A56-AB94-E291ED0B9AF1}">
      <dsp:nvSpPr>
        <dsp:cNvPr id="0" name=""/>
        <dsp:cNvSpPr/>
      </dsp:nvSpPr>
      <dsp:spPr>
        <a:xfrm>
          <a:off x="2469639" y="569010"/>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耐根穿刺</a:t>
          </a:r>
        </a:p>
      </dsp:txBody>
      <dsp:txXfrm>
        <a:off x="2469639" y="569010"/>
        <a:ext cx="1057397" cy="201442"/>
      </dsp:txXfrm>
    </dsp:sp>
    <dsp:sp modelId="{7147F657-A2B7-4BDA-AC99-079FABF8B69B}">
      <dsp:nvSpPr>
        <dsp:cNvPr id="0" name=""/>
        <dsp:cNvSpPr/>
      </dsp:nvSpPr>
      <dsp:spPr>
        <a:xfrm>
          <a:off x="3659130" y="569010"/>
          <a:ext cx="2828503"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APF-800</a:t>
          </a:r>
          <a:r>
            <a:rPr lang="zh-CN" altLang="en-US" sz="1200" kern="1200" dirty="0">
              <a:latin typeface="微软雅黑 Light" panose="020B0502040204020203" pitchFamily="34" charset="-122"/>
              <a:ea typeface="微软雅黑 Light" panose="020B0502040204020203" pitchFamily="34" charset="-122"/>
            </a:rPr>
            <a:t>、</a:t>
          </a:r>
          <a:r>
            <a:rPr lang="en-US" altLang="zh-CN" sz="1200" b="0" kern="1200" dirty="0">
              <a:latin typeface="微软雅黑 Light" panose="020B0502040204020203" pitchFamily="34" charset="-122"/>
              <a:ea typeface="微软雅黑 Light" panose="020B0502040204020203" pitchFamily="34" charset="-122"/>
            </a:rPr>
            <a:t>SBS</a:t>
          </a:r>
          <a:r>
            <a:rPr lang="zh-CN" altLang="en-US" sz="1200" b="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PVC</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TPO</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569010"/>
        <a:ext cx="2828503" cy="201442"/>
      </dsp:txXfrm>
    </dsp:sp>
    <dsp:sp modelId="{61D8E333-ED60-4088-B311-96B94AAA8C17}">
      <dsp:nvSpPr>
        <dsp:cNvPr id="0" name=""/>
        <dsp:cNvSpPr/>
      </dsp:nvSpPr>
      <dsp:spPr>
        <a:xfrm>
          <a:off x="2469639" y="989448"/>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合成高分子类</a:t>
          </a:r>
        </a:p>
      </dsp:txBody>
      <dsp:txXfrm>
        <a:off x="2469639" y="989448"/>
        <a:ext cx="1057397" cy="201442"/>
      </dsp:txXfrm>
    </dsp:sp>
    <dsp:sp modelId="{C42B14A1-A287-4F58-BCF3-3C67804B7034}">
      <dsp:nvSpPr>
        <dsp:cNvPr id="0" name=""/>
        <dsp:cNvSpPr/>
      </dsp:nvSpPr>
      <dsp:spPr>
        <a:xfrm>
          <a:off x="3659130" y="853012"/>
          <a:ext cx="6321041" cy="4743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a:latin typeface="微软雅黑 Light" panose="020B0502040204020203" pitchFamily="34" charset="-122"/>
              <a:ea typeface="微软雅黑 Light" panose="020B0502040204020203" pitchFamily="34" charset="-122"/>
            </a:rPr>
            <a:t>APF-C</a:t>
          </a:r>
          <a:r>
            <a:rPr lang="zh-CN" altLang="en-US" sz="1200" kern="1200" dirty="0">
              <a:latin typeface="微软雅黑 Light" panose="020B0502040204020203" pitchFamily="34" charset="-122"/>
              <a:ea typeface="微软雅黑 Light" panose="020B0502040204020203" pitchFamily="34" charset="-122"/>
            </a:rPr>
            <a:t>（预铺式</a:t>
          </a:r>
          <a:r>
            <a:rPr lang="en-US" altLang="zh-CN" sz="1200" kern="1200" dirty="0">
              <a:latin typeface="微软雅黑 Light" panose="020B0502040204020203" pitchFamily="34" charset="-122"/>
              <a:ea typeface="微软雅黑 Light" panose="020B0502040204020203" pitchFamily="34" charset="-122"/>
            </a:rPr>
            <a:t>/</a:t>
          </a:r>
          <a:r>
            <a:rPr lang="zh-CN" altLang="zh-CN" sz="1200" kern="1200" dirty="0">
              <a:latin typeface="微软雅黑 Light" panose="020B0502040204020203" pitchFamily="34" charset="-122"/>
              <a:ea typeface="微软雅黑 Light" panose="020B0502040204020203" pitchFamily="34" charset="-122"/>
            </a:rPr>
            <a:t>覆膜式</a:t>
          </a:r>
          <a:r>
            <a:rPr lang="en-US" altLang="zh-CN" sz="1200" kern="1200" dirty="0">
              <a:latin typeface="微软雅黑 Light" panose="020B0502040204020203" pitchFamily="34" charset="-122"/>
              <a:ea typeface="微软雅黑 Light" panose="020B0502040204020203" pitchFamily="34" charset="-122"/>
            </a:rPr>
            <a:t>/</a:t>
          </a:r>
          <a:r>
            <a:rPr lang="zh-CN" altLang="zh-CN" sz="1200" kern="1200" dirty="0">
              <a:latin typeface="微软雅黑 Light" panose="020B0502040204020203" pitchFamily="34" charset="-122"/>
              <a:ea typeface="微软雅黑 Light" panose="020B0502040204020203" pitchFamily="34" charset="-122"/>
            </a:rPr>
            <a:t>隧道专用</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APF-D</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APF-D</a:t>
          </a:r>
          <a:r>
            <a:rPr lang="zh-CN" altLang="en-US" sz="1200" kern="1200" dirty="0">
              <a:latin typeface="微软雅黑 Light" panose="020B0502040204020203" pitchFamily="34" charset="-122"/>
              <a:ea typeface="微软雅黑 Light" panose="020B0502040204020203" pitchFamily="34" charset="-122"/>
            </a:rPr>
            <a:t>（预铺式）、</a:t>
          </a:r>
          <a:r>
            <a:rPr lang="en-US" altLang="en-US" sz="1200" kern="1200" dirty="0">
              <a:latin typeface="微软雅黑 Light" panose="020B0502040204020203" pitchFamily="34" charset="-122"/>
              <a:ea typeface="微软雅黑 Light" panose="020B0502040204020203" pitchFamily="34" charset="-122"/>
            </a:rPr>
            <a:t>APF-T</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APF-P</a:t>
          </a:r>
          <a:r>
            <a:rPr lang="en-US" altLang="en-US" sz="1200" kern="1200" dirty="0">
              <a:latin typeface="微软雅黑 Light" panose="020B0502040204020203" pitchFamily="34" charset="-122"/>
              <a:ea typeface="微软雅黑 Light" panose="020B0502040204020203" pitchFamily="34" charset="-122"/>
            </a:rPr>
            <a:t> </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APF-CH</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TPO</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PVC</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CPE</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EVA</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HDPE</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853012"/>
        <a:ext cx="6321041" cy="474315"/>
      </dsp:txXfrm>
    </dsp:sp>
    <dsp:sp modelId="{A77C8C50-2807-4F4F-ABC2-216ACE4032EA}">
      <dsp:nvSpPr>
        <dsp:cNvPr id="0" name=""/>
        <dsp:cNvSpPr/>
      </dsp:nvSpPr>
      <dsp:spPr>
        <a:xfrm>
          <a:off x="1472510" y="1835888"/>
          <a:ext cx="865035"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防水涂料</a:t>
          </a:r>
        </a:p>
      </dsp:txBody>
      <dsp:txXfrm>
        <a:off x="1472510" y="1835888"/>
        <a:ext cx="865035" cy="201442"/>
      </dsp:txXfrm>
    </dsp:sp>
    <dsp:sp modelId="{16C5F0D7-AC72-46C0-903C-62A934B3B175}">
      <dsp:nvSpPr>
        <dsp:cNvPr id="0" name=""/>
        <dsp:cNvSpPr/>
      </dsp:nvSpPr>
      <dsp:spPr>
        <a:xfrm>
          <a:off x="2469639" y="1409886"/>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聚氨酯类</a:t>
          </a:r>
        </a:p>
      </dsp:txBody>
      <dsp:txXfrm>
        <a:off x="2469639" y="1409886"/>
        <a:ext cx="1057397" cy="201442"/>
      </dsp:txXfrm>
    </dsp:sp>
    <dsp:sp modelId="{E504EBBB-FAEC-4E14-AE4A-57E7F4FBABC4}">
      <dsp:nvSpPr>
        <dsp:cNvPr id="0" name=""/>
        <dsp:cNvSpPr/>
      </dsp:nvSpPr>
      <dsp:spPr>
        <a:xfrm>
          <a:off x="3659130" y="1409886"/>
          <a:ext cx="6321041"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聚氨酯（</a:t>
          </a:r>
          <a:r>
            <a:rPr lang="en-US" altLang="zh-CN" sz="1200" kern="1200" dirty="0">
              <a:latin typeface="微软雅黑 Light" panose="020B0502040204020203" pitchFamily="34" charset="-122"/>
              <a:ea typeface="微软雅黑 Light" panose="020B0502040204020203" pitchFamily="34" charset="-122"/>
            </a:rPr>
            <a:t>KS-929</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KS-911</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KS-929K</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KS-939</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KS-979</a:t>
          </a:r>
          <a:r>
            <a:rPr lang="zh-CN" altLang="en-US" sz="1200" kern="1200" dirty="0">
              <a:latin typeface="微软雅黑 Light" panose="020B0502040204020203" pitchFamily="34" charset="-122"/>
              <a:ea typeface="微软雅黑 Light" panose="020B0502040204020203" pitchFamily="34" charset="-122"/>
            </a:rPr>
            <a:t>）、聚脲、丙烯酸酯（</a:t>
          </a:r>
          <a:r>
            <a:rPr lang="en-US" altLang="zh-CN" sz="1200" kern="1200" dirty="0">
              <a:latin typeface="微软雅黑 Light" panose="020B0502040204020203" pitchFamily="34" charset="-122"/>
              <a:ea typeface="微软雅黑 Light" panose="020B0502040204020203" pitchFamily="34" charset="-122"/>
            </a:rPr>
            <a:t>KS-906</a:t>
          </a:r>
          <a:r>
            <a:rPr lang="zh-CN" altLang="en-US" sz="1200" kern="1200" dirty="0">
              <a:latin typeface="微软雅黑 Light" panose="020B0502040204020203" pitchFamily="34" charset="-122"/>
              <a:ea typeface="微软雅黑 Light" panose="020B0502040204020203" pitchFamily="34" charset="-122"/>
            </a:rPr>
            <a:t>）</a:t>
          </a:r>
        </a:p>
      </dsp:txBody>
      <dsp:txXfrm>
        <a:off x="3659130" y="1409886"/>
        <a:ext cx="6321041" cy="201442"/>
      </dsp:txXfrm>
    </dsp:sp>
    <dsp:sp modelId="{108EDC75-408D-47FA-A2AD-8802FC424081}">
      <dsp:nvSpPr>
        <dsp:cNvPr id="0" name=""/>
        <dsp:cNvSpPr/>
      </dsp:nvSpPr>
      <dsp:spPr>
        <a:xfrm>
          <a:off x="2469639" y="1693887"/>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聚合物水泥类</a:t>
          </a:r>
        </a:p>
      </dsp:txBody>
      <dsp:txXfrm>
        <a:off x="2469639" y="1693887"/>
        <a:ext cx="1057397" cy="201442"/>
      </dsp:txXfrm>
    </dsp:sp>
    <dsp:sp modelId="{BBB6F106-E33F-4A8C-9458-C9896B4593B1}">
      <dsp:nvSpPr>
        <dsp:cNvPr id="0" name=""/>
        <dsp:cNvSpPr/>
      </dsp:nvSpPr>
      <dsp:spPr>
        <a:xfrm>
          <a:off x="3659130" y="1693887"/>
          <a:ext cx="2857841"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a:latin typeface="微软雅黑 Light" panose="020B0502040204020203" pitchFamily="34" charset="-122"/>
              <a:ea typeface="微软雅黑 Light" panose="020B0502040204020203" pitchFamily="34" charset="-122"/>
            </a:rPr>
            <a:t>KS-988A</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KS-901B</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1693887"/>
        <a:ext cx="2857841" cy="201442"/>
      </dsp:txXfrm>
    </dsp:sp>
    <dsp:sp modelId="{3A315E2E-A30E-4C88-9D11-18AB69FEFBD0}">
      <dsp:nvSpPr>
        <dsp:cNvPr id="0" name=""/>
        <dsp:cNvSpPr/>
      </dsp:nvSpPr>
      <dsp:spPr>
        <a:xfrm>
          <a:off x="2469639" y="1977889"/>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丙烯酸类</a:t>
          </a:r>
        </a:p>
      </dsp:txBody>
      <dsp:txXfrm>
        <a:off x="2469639" y="1977889"/>
        <a:ext cx="1057397" cy="201442"/>
      </dsp:txXfrm>
    </dsp:sp>
    <dsp:sp modelId="{FDF7C46A-0F04-4D07-8DF4-67F9AD712602}">
      <dsp:nvSpPr>
        <dsp:cNvPr id="0" name=""/>
        <dsp:cNvSpPr/>
      </dsp:nvSpPr>
      <dsp:spPr>
        <a:xfrm>
          <a:off x="3659130" y="1977889"/>
          <a:ext cx="286858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KS-906</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1977889"/>
        <a:ext cx="2868580" cy="201442"/>
      </dsp:txXfrm>
    </dsp:sp>
    <dsp:sp modelId="{9FCE650A-74D8-4B24-8E57-07E65982ECD0}">
      <dsp:nvSpPr>
        <dsp:cNvPr id="0" name=""/>
        <dsp:cNvSpPr/>
      </dsp:nvSpPr>
      <dsp:spPr>
        <a:xfrm>
          <a:off x="2469639" y="2261890"/>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改性沥青类</a:t>
          </a:r>
        </a:p>
      </dsp:txBody>
      <dsp:txXfrm>
        <a:off x="2469639" y="2261890"/>
        <a:ext cx="1057397" cy="201442"/>
      </dsp:txXfrm>
    </dsp:sp>
    <dsp:sp modelId="{D396AE7D-9BC2-42EC-93D7-783806BBFF62}">
      <dsp:nvSpPr>
        <dsp:cNvPr id="0" name=""/>
        <dsp:cNvSpPr/>
      </dsp:nvSpPr>
      <dsp:spPr>
        <a:xfrm>
          <a:off x="3659130" y="2261890"/>
          <a:ext cx="2857841"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a:latin typeface="微软雅黑 Light" panose="020B0502040204020203" pitchFamily="34" charset="-122"/>
              <a:ea typeface="微软雅黑 Light" panose="020B0502040204020203" pitchFamily="34" charset="-122"/>
            </a:rPr>
            <a:t>KS-520</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KS-560</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KS-570</a:t>
          </a:r>
          <a:r>
            <a:rPr lang="zh-CN" altLang="en-US" sz="1200" kern="1200" dirty="0">
              <a:latin typeface="微软雅黑 Light" panose="020B0502040204020203" pitchFamily="34" charset="-122"/>
              <a:ea typeface="微软雅黑 Light" panose="020B0502040204020203" pitchFamily="34" charset="-122"/>
            </a:rPr>
            <a:t>、</a:t>
          </a:r>
          <a:r>
            <a:rPr lang="en-US" altLang="zh-CN" sz="1200" kern="1200" dirty="0">
              <a:latin typeface="微软雅黑 Light" panose="020B0502040204020203" pitchFamily="34" charset="-122"/>
              <a:ea typeface="微软雅黑 Light" panose="020B0502040204020203" pitchFamily="34" charset="-122"/>
            </a:rPr>
            <a:t>KS-580</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2261890"/>
        <a:ext cx="2857841" cy="201442"/>
      </dsp:txXfrm>
    </dsp:sp>
    <dsp:sp modelId="{3E1313DD-7634-4D14-BB4C-FEB881BAB005}">
      <dsp:nvSpPr>
        <dsp:cNvPr id="0" name=""/>
        <dsp:cNvSpPr/>
      </dsp:nvSpPr>
      <dsp:spPr>
        <a:xfrm>
          <a:off x="1472510" y="3255896"/>
          <a:ext cx="865035"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干粉砂浆</a:t>
          </a:r>
        </a:p>
      </dsp:txBody>
      <dsp:txXfrm>
        <a:off x="1472510" y="3255896"/>
        <a:ext cx="865035" cy="201442"/>
      </dsp:txXfrm>
    </dsp:sp>
    <dsp:sp modelId="{AF59BC77-3A3C-489B-8D7E-1ED7A50CC31E}">
      <dsp:nvSpPr>
        <dsp:cNvPr id="0" name=""/>
        <dsp:cNvSpPr/>
      </dsp:nvSpPr>
      <dsp:spPr>
        <a:xfrm>
          <a:off x="2469639" y="2687893"/>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干粉类</a:t>
          </a:r>
        </a:p>
      </dsp:txBody>
      <dsp:txXfrm>
        <a:off x="2469639" y="2687893"/>
        <a:ext cx="1057397" cy="201442"/>
      </dsp:txXfrm>
    </dsp:sp>
    <dsp:sp modelId="{5CA81547-1A0C-4E67-8681-5D37098191F4}">
      <dsp:nvSpPr>
        <dsp:cNvPr id="0" name=""/>
        <dsp:cNvSpPr/>
      </dsp:nvSpPr>
      <dsp:spPr>
        <a:xfrm>
          <a:off x="3659130" y="2545892"/>
          <a:ext cx="286858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KS-901F</a:t>
          </a:r>
          <a:r>
            <a:rPr lang="zh-CN" altLang="en-US" sz="1200" kern="1200" dirty="0">
              <a:latin typeface="微软雅黑 Light" panose="020B0502040204020203" pitchFamily="34" charset="-122"/>
              <a:ea typeface="微软雅黑 Light" panose="020B0502040204020203" pitchFamily="34" charset="-122"/>
            </a:rPr>
            <a:t>高分子益胶泥</a:t>
          </a:r>
        </a:p>
      </dsp:txBody>
      <dsp:txXfrm>
        <a:off x="3659130" y="2545892"/>
        <a:ext cx="2868580" cy="201442"/>
      </dsp:txXfrm>
    </dsp:sp>
    <dsp:sp modelId="{5BFB6044-3606-4692-BE2D-BA941A618CE9}">
      <dsp:nvSpPr>
        <dsp:cNvPr id="0" name=""/>
        <dsp:cNvSpPr/>
      </dsp:nvSpPr>
      <dsp:spPr>
        <a:xfrm>
          <a:off x="3659130" y="2829893"/>
          <a:ext cx="286858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盾固</a:t>
          </a:r>
          <a:r>
            <a:rPr lang="en-US" altLang="zh-CN" sz="1200" kern="1200" dirty="0">
              <a:latin typeface="微软雅黑 Light" panose="020B0502040204020203" pitchFamily="34" charset="-122"/>
              <a:ea typeface="微软雅黑 Light" panose="020B0502040204020203" pitchFamily="34" charset="-122"/>
            </a:rPr>
            <a:t>101</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2829893"/>
        <a:ext cx="2868580" cy="201442"/>
      </dsp:txXfrm>
    </dsp:sp>
    <dsp:sp modelId="{D1FC2663-FFE0-4EA0-85A4-E1D582ED5E4D}">
      <dsp:nvSpPr>
        <dsp:cNvPr id="0" name=""/>
        <dsp:cNvSpPr/>
      </dsp:nvSpPr>
      <dsp:spPr>
        <a:xfrm>
          <a:off x="2469639" y="3113895"/>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瓷砖胶</a:t>
          </a:r>
        </a:p>
      </dsp:txBody>
      <dsp:txXfrm>
        <a:off x="2469639" y="3113895"/>
        <a:ext cx="1057397" cy="201442"/>
      </dsp:txXfrm>
    </dsp:sp>
    <dsp:sp modelId="{0DCDCF2D-6F10-436F-95F2-698599B26CC3}">
      <dsp:nvSpPr>
        <dsp:cNvPr id="0" name=""/>
        <dsp:cNvSpPr/>
      </dsp:nvSpPr>
      <dsp:spPr>
        <a:xfrm>
          <a:off x="3659130" y="3113895"/>
          <a:ext cx="286858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KS-101</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KS-C102 </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KS-C103 </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3113895"/>
        <a:ext cx="2868580" cy="201442"/>
      </dsp:txXfrm>
    </dsp:sp>
    <dsp:sp modelId="{4D135804-5E4B-4A25-9A7A-BDCC4EFC1FF2}">
      <dsp:nvSpPr>
        <dsp:cNvPr id="0" name=""/>
        <dsp:cNvSpPr/>
      </dsp:nvSpPr>
      <dsp:spPr>
        <a:xfrm>
          <a:off x="2469639" y="3397896"/>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填缝剂</a:t>
          </a:r>
        </a:p>
      </dsp:txBody>
      <dsp:txXfrm>
        <a:off x="2469639" y="3397896"/>
        <a:ext cx="1057397" cy="201442"/>
      </dsp:txXfrm>
    </dsp:sp>
    <dsp:sp modelId="{29D00F82-ABC3-4BDB-8EFC-2D80DCCD3752}">
      <dsp:nvSpPr>
        <dsp:cNvPr id="0" name=""/>
        <dsp:cNvSpPr/>
      </dsp:nvSpPr>
      <dsp:spPr>
        <a:xfrm>
          <a:off x="3659130" y="3397896"/>
          <a:ext cx="2868580"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KS-C200</a:t>
          </a:r>
          <a:r>
            <a:rPr lang="zh-CN" altLang="en-US" sz="1200" kern="1200" dirty="0">
              <a:latin typeface="微软雅黑 Light" panose="020B0502040204020203" pitchFamily="34" charset="-122"/>
              <a:ea typeface="微软雅黑 Light" panose="020B0502040204020203" pitchFamily="34" charset="-122"/>
            </a:rPr>
            <a:t>、</a:t>
          </a:r>
          <a:r>
            <a:rPr lang="en-US" altLang="en-US" sz="1200" kern="1200" dirty="0">
              <a:latin typeface="微软雅黑 Light" panose="020B0502040204020203" pitchFamily="34" charset="-122"/>
              <a:ea typeface="微软雅黑 Light" panose="020B0502040204020203" pitchFamily="34" charset="-122"/>
            </a:rPr>
            <a:t>KS-C201</a:t>
          </a:r>
          <a:endParaRPr lang="zh-CN" altLang="en-US" sz="1200" kern="1200" dirty="0">
            <a:latin typeface="微软雅黑 Light" panose="020B0502040204020203" pitchFamily="34" charset="-122"/>
            <a:ea typeface="微软雅黑 Light" panose="020B0502040204020203" pitchFamily="34" charset="-122"/>
          </a:endParaRPr>
        </a:p>
      </dsp:txBody>
      <dsp:txXfrm>
        <a:off x="3659130" y="3397896"/>
        <a:ext cx="2868580" cy="201442"/>
      </dsp:txXfrm>
    </dsp:sp>
    <dsp:sp modelId="{584A5C76-D515-48B3-8ED7-C37941282C00}">
      <dsp:nvSpPr>
        <dsp:cNvPr id="0" name=""/>
        <dsp:cNvSpPr/>
      </dsp:nvSpPr>
      <dsp:spPr>
        <a:xfrm>
          <a:off x="2469639" y="3823899"/>
          <a:ext cx="1057397"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施工辅材</a:t>
          </a:r>
        </a:p>
      </dsp:txBody>
      <dsp:txXfrm>
        <a:off x="2469639" y="3823899"/>
        <a:ext cx="1057397" cy="201442"/>
      </dsp:txXfrm>
    </dsp:sp>
    <dsp:sp modelId="{E2F74CA4-ADCB-4EFE-9A36-625E9BAE6650}">
      <dsp:nvSpPr>
        <dsp:cNvPr id="0" name=""/>
        <dsp:cNvSpPr/>
      </dsp:nvSpPr>
      <dsp:spPr>
        <a:xfrm>
          <a:off x="3659130" y="3681898"/>
          <a:ext cx="66046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设备工具</a:t>
          </a:r>
        </a:p>
      </dsp:txBody>
      <dsp:txXfrm>
        <a:off x="3659130" y="3681898"/>
        <a:ext cx="660468" cy="201442"/>
      </dsp:txXfrm>
    </dsp:sp>
    <dsp:sp modelId="{673F4CF8-1476-4352-97C5-084D72F3A1BB}">
      <dsp:nvSpPr>
        <dsp:cNvPr id="0" name=""/>
        <dsp:cNvSpPr/>
      </dsp:nvSpPr>
      <dsp:spPr>
        <a:xfrm>
          <a:off x="3659130" y="3965899"/>
          <a:ext cx="66046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辅料</a:t>
          </a:r>
        </a:p>
      </dsp:txBody>
      <dsp:txXfrm>
        <a:off x="3659130" y="3965899"/>
        <a:ext cx="660468" cy="201442"/>
      </dsp:txXfrm>
    </dsp:sp>
    <dsp:sp modelId="{676649D8-F040-4223-8F8C-1A2F95736527}">
      <dsp:nvSpPr>
        <dsp:cNvPr id="0" name=""/>
        <dsp:cNvSpPr/>
      </dsp:nvSpPr>
      <dsp:spPr>
        <a:xfrm>
          <a:off x="4451692" y="3965899"/>
          <a:ext cx="66046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界面处理</a:t>
          </a:r>
        </a:p>
      </dsp:txBody>
      <dsp:txXfrm>
        <a:off x="4451692" y="3965899"/>
        <a:ext cx="660468" cy="201442"/>
      </dsp:txXfrm>
    </dsp:sp>
    <dsp:sp modelId="{8DFAD541-7509-40C3-A073-0EC1245EBD33}">
      <dsp:nvSpPr>
        <dsp:cNvPr id="0" name=""/>
        <dsp:cNvSpPr/>
      </dsp:nvSpPr>
      <dsp:spPr>
        <a:xfrm>
          <a:off x="5244255" y="3681898"/>
          <a:ext cx="260811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en-US" sz="1200" kern="1200" dirty="0">
              <a:latin typeface="微软雅黑 Light" panose="020B0502040204020203" pitchFamily="34" charset="-122"/>
              <a:ea typeface="微软雅黑 Light" panose="020B0502040204020203" pitchFamily="34" charset="-122"/>
            </a:rPr>
            <a:t>KS-C501 </a:t>
          </a:r>
          <a:r>
            <a:rPr lang="zh-CN" altLang="en-US" sz="1200" kern="1200" dirty="0">
              <a:latin typeface="微软雅黑 Light" panose="020B0502040204020203" pitchFamily="34" charset="-122"/>
              <a:ea typeface="微软雅黑 Light" panose="020B0502040204020203" pitchFamily="34" charset="-122"/>
            </a:rPr>
            <a:t>多功能界面剂</a:t>
          </a:r>
        </a:p>
      </dsp:txBody>
      <dsp:txXfrm>
        <a:off x="5244255" y="3681898"/>
        <a:ext cx="2608118" cy="201442"/>
      </dsp:txXfrm>
    </dsp:sp>
    <dsp:sp modelId="{C35E49BC-A9AE-4FFD-9740-4AF6F766C686}">
      <dsp:nvSpPr>
        <dsp:cNvPr id="0" name=""/>
        <dsp:cNvSpPr/>
      </dsp:nvSpPr>
      <dsp:spPr>
        <a:xfrm>
          <a:off x="5244255" y="3965899"/>
          <a:ext cx="260811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水性基层处理剂</a:t>
          </a:r>
        </a:p>
      </dsp:txBody>
      <dsp:txXfrm>
        <a:off x="5244255" y="3965899"/>
        <a:ext cx="2608118" cy="201442"/>
      </dsp:txXfrm>
    </dsp:sp>
    <dsp:sp modelId="{1CDF308F-A2CD-47F1-BA78-E614E4F9B8A1}">
      <dsp:nvSpPr>
        <dsp:cNvPr id="0" name=""/>
        <dsp:cNvSpPr/>
      </dsp:nvSpPr>
      <dsp:spPr>
        <a:xfrm>
          <a:off x="5244255" y="4249901"/>
          <a:ext cx="2608118" cy="2014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zh-CN" altLang="en-US" sz="1200" kern="1200" dirty="0">
              <a:latin typeface="微软雅黑 Light" panose="020B0502040204020203" pitchFamily="34" charset="-122"/>
              <a:ea typeface="微软雅黑 Light" panose="020B0502040204020203" pitchFamily="34" charset="-122"/>
            </a:rPr>
            <a:t>溶剂型基层处理剂</a:t>
          </a:r>
        </a:p>
      </dsp:txBody>
      <dsp:txXfrm>
        <a:off x="5244255" y="4249901"/>
        <a:ext cx="2608118" cy="20144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6F0D52B-A02B-4ECF-BB54-B61DB0D30248}">
      <dsp:nvSpPr>
        <dsp:cNvPr id="0" name=""/>
        <dsp:cNvSpPr/>
      </dsp:nvSpPr>
      <dsp:spPr>
        <a:xfrm>
          <a:off x="3405352" y="4438412"/>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22E4DF-1C97-4FE4-B660-BF5602A3ABC0}">
      <dsp:nvSpPr>
        <dsp:cNvPr id="0" name=""/>
        <dsp:cNvSpPr/>
      </dsp:nvSpPr>
      <dsp:spPr>
        <a:xfrm>
          <a:off x="2047264" y="4063556"/>
          <a:ext cx="133022" cy="420575"/>
        </a:xfrm>
        <a:custGeom>
          <a:avLst/>
          <a:gdLst/>
          <a:ahLst/>
          <a:cxnLst/>
          <a:rect l="0" t="0" r="0" b="0"/>
          <a:pathLst>
            <a:path>
              <a:moveTo>
                <a:pt x="0" y="0"/>
              </a:moveTo>
              <a:lnTo>
                <a:pt x="80997" y="0"/>
              </a:lnTo>
              <a:lnTo>
                <a:pt x="80997" y="420575"/>
              </a:lnTo>
              <a:lnTo>
                <a:pt x="133022" y="4205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447734-7031-463D-AAF9-48DF05E52E4B}">
      <dsp:nvSpPr>
        <dsp:cNvPr id="0" name=""/>
        <dsp:cNvSpPr/>
      </dsp:nvSpPr>
      <dsp:spPr>
        <a:xfrm>
          <a:off x="3405352" y="4017836"/>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38280-E018-4BC5-99E2-66893B550CDD}">
      <dsp:nvSpPr>
        <dsp:cNvPr id="0" name=""/>
        <dsp:cNvSpPr/>
      </dsp:nvSpPr>
      <dsp:spPr>
        <a:xfrm>
          <a:off x="2047264" y="4017836"/>
          <a:ext cx="133022" cy="91440"/>
        </a:xfrm>
        <a:custGeom>
          <a:avLst/>
          <a:gdLst/>
          <a:ahLst/>
          <a:cxnLst/>
          <a:rect l="0" t="0" r="0" b="0"/>
          <a:pathLst>
            <a:path>
              <a:moveTo>
                <a:pt x="0" y="45720"/>
              </a:moveTo>
              <a:lnTo>
                <a:pt x="13302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57B9B-2369-48CC-B5FE-08EA9267119B}">
      <dsp:nvSpPr>
        <dsp:cNvPr id="0" name=""/>
        <dsp:cNvSpPr/>
      </dsp:nvSpPr>
      <dsp:spPr>
        <a:xfrm>
          <a:off x="3405352" y="3597260"/>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E39A45-13B8-4BED-BE8A-1BA0FE3F5C17}">
      <dsp:nvSpPr>
        <dsp:cNvPr id="0" name=""/>
        <dsp:cNvSpPr/>
      </dsp:nvSpPr>
      <dsp:spPr>
        <a:xfrm>
          <a:off x="2047264" y="3642980"/>
          <a:ext cx="133022" cy="420575"/>
        </a:xfrm>
        <a:custGeom>
          <a:avLst/>
          <a:gdLst/>
          <a:ahLst/>
          <a:cxnLst/>
          <a:rect l="0" t="0" r="0" b="0"/>
          <a:pathLst>
            <a:path>
              <a:moveTo>
                <a:pt x="0" y="420575"/>
              </a:moveTo>
              <a:lnTo>
                <a:pt x="80997" y="420575"/>
              </a:lnTo>
              <a:lnTo>
                <a:pt x="80997" y="0"/>
              </a:lnTo>
              <a:lnTo>
                <a:pt x="1330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D2B768-1EA3-4FF5-91F2-BF59F34E5489}">
      <dsp:nvSpPr>
        <dsp:cNvPr id="0" name=""/>
        <dsp:cNvSpPr/>
      </dsp:nvSpPr>
      <dsp:spPr>
        <a:xfrm>
          <a:off x="690265" y="2684381"/>
          <a:ext cx="232028" cy="1379175"/>
        </a:xfrm>
        <a:custGeom>
          <a:avLst/>
          <a:gdLst/>
          <a:ahLst/>
          <a:cxnLst/>
          <a:rect l="0" t="0" r="0" b="0"/>
          <a:pathLst>
            <a:path>
              <a:moveTo>
                <a:pt x="0" y="0"/>
              </a:moveTo>
              <a:lnTo>
                <a:pt x="180003" y="0"/>
              </a:lnTo>
              <a:lnTo>
                <a:pt x="180003" y="1379175"/>
              </a:lnTo>
              <a:lnTo>
                <a:pt x="232028" y="1379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A076E9-9708-4E62-8AC1-2D0032B873CD}">
      <dsp:nvSpPr>
        <dsp:cNvPr id="0" name=""/>
        <dsp:cNvSpPr/>
      </dsp:nvSpPr>
      <dsp:spPr>
        <a:xfrm>
          <a:off x="3405352" y="3176684"/>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DBBAB-F55F-45DB-90A4-A1EDC732096F}">
      <dsp:nvSpPr>
        <dsp:cNvPr id="0" name=""/>
        <dsp:cNvSpPr/>
      </dsp:nvSpPr>
      <dsp:spPr>
        <a:xfrm>
          <a:off x="2047264" y="3012116"/>
          <a:ext cx="133022" cy="210287"/>
        </a:xfrm>
        <a:custGeom>
          <a:avLst/>
          <a:gdLst/>
          <a:ahLst/>
          <a:cxnLst/>
          <a:rect l="0" t="0" r="0" b="0"/>
          <a:pathLst>
            <a:path>
              <a:moveTo>
                <a:pt x="0" y="0"/>
              </a:moveTo>
              <a:lnTo>
                <a:pt x="80997" y="0"/>
              </a:lnTo>
              <a:lnTo>
                <a:pt x="80997" y="210287"/>
              </a:lnTo>
              <a:lnTo>
                <a:pt x="133022" y="2102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07122-3FDB-4C85-80FD-699479AF329E}">
      <dsp:nvSpPr>
        <dsp:cNvPr id="0" name=""/>
        <dsp:cNvSpPr/>
      </dsp:nvSpPr>
      <dsp:spPr>
        <a:xfrm>
          <a:off x="3405352" y="2756108"/>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778BD9-B8D7-475E-B633-11138DE891C1}">
      <dsp:nvSpPr>
        <dsp:cNvPr id="0" name=""/>
        <dsp:cNvSpPr/>
      </dsp:nvSpPr>
      <dsp:spPr>
        <a:xfrm>
          <a:off x="2047264" y="2801828"/>
          <a:ext cx="133022" cy="210287"/>
        </a:xfrm>
        <a:custGeom>
          <a:avLst/>
          <a:gdLst/>
          <a:ahLst/>
          <a:cxnLst/>
          <a:rect l="0" t="0" r="0" b="0"/>
          <a:pathLst>
            <a:path>
              <a:moveTo>
                <a:pt x="0" y="210287"/>
              </a:moveTo>
              <a:lnTo>
                <a:pt x="80997" y="210287"/>
              </a:lnTo>
              <a:lnTo>
                <a:pt x="80997" y="0"/>
              </a:lnTo>
              <a:lnTo>
                <a:pt x="1330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BA5FF-8150-4AC9-9B72-58A2D053CAC2}">
      <dsp:nvSpPr>
        <dsp:cNvPr id="0" name=""/>
        <dsp:cNvSpPr/>
      </dsp:nvSpPr>
      <dsp:spPr>
        <a:xfrm>
          <a:off x="690265" y="2684381"/>
          <a:ext cx="232028" cy="327735"/>
        </a:xfrm>
        <a:custGeom>
          <a:avLst/>
          <a:gdLst/>
          <a:ahLst/>
          <a:cxnLst/>
          <a:rect l="0" t="0" r="0" b="0"/>
          <a:pathLst>
            <a:path>
              <a:moveTo>
                <a:pt x="0" y="0"/>
              </a:moveTo>
              <a:lnTo>
                <a:pt x="180003" y="0"/>
              </a:lnTo>
              <a:lnTo>
                <a:pt x="180003" y="327735"/>
              </a:lnTo>
              <a:lnTo>
                <a:pt x="232028" y="3277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D1F1EC-5465-4FEF-8F65-F695B11D6828}">
      <dsp:nvSpPr>
        <dsp:cNvPr id="0" name=""/>
        <dsp:cNvSpPr/>
      </dsp:nvSpPr>
      <dsp:spPr>
        <a:xfrm>
          <a:off x="3405352" y="2335532"/>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456444-E7A2-4BEF-B50B-58B43B2D7D5F}">
      <dsp:nvSpPr>
        <dsp:cNvPr id="0" name=""/>
        <dsp:cNvSpPr/>
      </dsp:nvSpPr>
      <dsp:spPr>
        <a:xfrm>
          <a:off x="2047264" y="1305205"/>
          <a:ext cx="133022" cy="1076047"/>
        </a:xfrm>
        <a:custGeom>
          <a:avLst/>
          <a:gdLst/>
          <a:ahLst/>
          <a:cxnLst/>
          <a:rect l="0" t="0" r="0" b="0"/>
          <a:pathLst>
            <a:path>
              <a:moveTo>
                <a:pt x="0" y="0"/>
              </a:moveTo>
              <a:lnTo>
                <a:pt x="80997" y="0"/>
              </a:lnTo>
              <a:lnTo>
                <a:pt x="80997" y="1076047"/>
              </a:lnTo>
              <a:lnTo>
                <a:pt x="133022" y="10760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E1A64-A23E-49FF-9866-0CBF1AE5B904}">
      <dsp:nvSpPr>
        <dsp:cNvPr id="0" name=""/>
        <dsp:cNvSpPr/>
      </dsp:nvSpPr>
      <dsp:spPr>
        <a:xfrm>
          <a:off x="3405352" y="1914956"/>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CF5000-2050-4990-A843-551EA30B7AAD}">
      <dsp:nvSpPr>
        <dsp:cNvPr id="0" name=""/>
        <dsp:cNvSpPr/>
      </dsp:nvSpPr>
      <dsp:spPr>
        <a:xfrm>
          <a:off x="2047264" y="1305205"/>
          <a:ext cx="133022" cy="655471"/>
        </a:xfrm>
        <a:custGeom>
          <a:avLst/>
          <a:gdLst/>
          <a:ahLst/>
          <a:cxnLst/>
          <a:rect l="0" t="0" r="0" b="0"/>
          <a:pathLst>
            <a:path>
              <a:moveTo>
                <a:pt x="0" y="0"/>
              </a:moveTo>
              <a:lnTo>
                <a:pt x="80997" y="0"/>
              </a:lnTo>
              <a:lnTo>
                <a:pt x="80997" y="655471"/>
              </a:lnTo>
              <a:lnTo>
                <a:pt x="133022" y="6554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537A-845D-4778-BC3B-A5EEFD2CF842}">
      <dsp:nvSpPr>
        <dsp:cNvPr id="0" name=""/>
        <dsp:cNvSpPr/>
      </dsp:nvSpPr>
      <dsp:spPr>
        <a:xfrm>
          <a:off x="3405352" y="1494381"/>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3075A-7FED-4502-908A-1F7AA4473A6C}">
      <dsp:nvSpPr>
        <dsp:cNvPr id="0" name=""/>
        <dsp:cNvSpPr/>
      </dsp:nvSpPr>
      <dsp:spPr>
        <a:xfrm>
          <a:off x="2047264" y="1305205"/>
          <a:ext cx="133022" cy="234895"/>
        </a:xfrm>
        <a:custGeom>
          <a:avLst/>
          <a:gdLst/>
          <a:ahLst/>
          <a:cxnLst/>
          <a:rect l="0" t="0" r="0" b="0"/>
          <a:pathLst>
            <a:path>
              <a:moveTo>
                <a:pt x="0" y="0"/>
              </a:moveTo>
              <a:lnTo>
                <a:pt x="80997" y="0"/>
              </a:lnTo>
              <a:lnTo>
                <a:pt x="80997" y="234895"/>
              </a:lnTo>
              <a:lnTo>
                <a:pt x="133022" y="2348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39CEB5-15E8-477F-811E-4E73EB0A9EB6}">
      <dsp:nvSpPr>
        <dsp:cNvPr id="0" name=""/>
        <dsp:cNvSpPr/>
      </dsp:nvSpPr>
      <dsp:spPr>
        <a:xfrm>
          <a:off x="3405352" y="1073805"/>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F12122-225A-4183-A024-C8F09280AD4C}">
      <dsp:nvSpPr>
        <dsp:cNvPr id="0" name=""/>
        <dsp:cNvSpPr/>
      </dsp:nvSpPr>
      <dsp:spPr>
        <a:xfrm>
          <a:off x="2047264" y="1119525"/>
          <a:ext cx="133022" cy="185680"/>
        </a:xfrm>
        <a:custGeom>
          <a:avLst/>
          <a:gdLst/>
          <a:ahLst/>
          <a:cxnLst/>
          <a:rect l="0" t="0" r="0" b="0"/>
          <a:pathLst>
            <a:path>
              <a:moveTo>
                <a:pt x="0" y="185680"/>
              </a:moveTo>
              <a:lnTo>
                <a:pt x="80997" y="185680"/>
              </a:lnTo>
              <a:lnTo>
                <a:pt x="80997" y="0"/>
              </a:lnTo>
              <a:lnTo>
                <a:pt x="1330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7DFD7D-0D2E-4EFC-B4B6-9E01B1E1E012}">
      <dsp:nvSpPr>
        <dsp:cNvPr id="0" name=""/>
        <dsp:cNvSpPr/>
      </dsp:nvSpPr>
      <dsp:spPr>
        <a:xfrm>
          <a:off x="3405352" y="653229"/>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C76C4-D00D-4E99-83BF-3425D1033BA7}">
      <dsp:nvSpPr>
        <dsp:cNvPr id="0" name=""/>
        <dsp:cNvSpPr/>
      </dsp:nvSpPr>
      <dsp:spPr>
        <a:xfrm>
          <a:off x="2047264" y="698949"/>
          <a:ext cx="133022" cy="606256"/>
        </a:xfrm>
        <a:custGeom>
          <a:avLst/>
          <a:gdLst/>
          <a:ahLst/>
          <a:cxnLst/>
          <a:rect l="0" t="0" r="0" b="0"/>
          <a:pathLst>
            <a:path>
              <a:moveTo>
                <a:pt x="0" y="606256"/>
              </a:moveTo>
              <a:lnTo>
                <a:pt x="80997" y="606256"/>
              </a:lnTo>
              <a:lnTo>
                <a:pt x="80997" y="0"/>
              </a:lnTo>
              <a:lnTo>
                <a:pt x="1330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248024-04B5-4C1D-93AB-C87CF9529F7B}">
      <dsp:nvSpPr>
        <dsp:cNvPr id="0" name=""/>
        <dsp:cNvSpPr/>
      </dsp:nvSpPr>
      <dsp:spPr>
        <a:xfrm>
          <a:off x="3405352" y="183438"/>
          <a:ext cx="104049" cy="91440"/>
        </a:xfrm>
        <a:custGeom>
          <a:avLst/>
          <a:gdLst/>
          <a:ahLst/>
          <a:cxnLst/>
          <a:rect l="0" t="0" r="0" b="0"/>
          <a:pathLst>
            <a:path>
              <a:moveTo>
                <a:pt x="0" y="45720"/>
              </a:moveTo>
              <a:lnTo>
                <a:pt x="104049"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AA1DE-89BB-4DD8-BE44-D297E73C1FE8}">
      <dsp:nvSpPr>
        <dsp:cNvPr id="0" name=""/>
        <dsp:cNvSpPr/>
      </dsp:nvSpPr>
      <dsp:spPr>
        <a:xfrm>
          <a:off x="2047264" y="229158"/>
          <a:ext cx="133022" cy="1076047"/>
        </a:xfrm>
        <a:custGeom>
          <a:avLst/>
          <a:gdLst/>
          <a:ahLst/>
          <a:cxnLst/>
          <a:rect l="0" t="0" r="0" b="0"/>
          <a:pathLst>
            <a:path>
              <a:moveTo>
                <a:pt x="0" y="1076047"/>
              </a:moveTo>
              <a:lnTo>
                <a:pt x="80997" y="1076047"/>
              </a:lnTo>
              <a:lnTo>
                <a:pt x="80997" y="0"/>
              </a:lnTo>
              <a:lnTo>
                <a:pt x="13302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B38F5A-A098-4075-A770-9CF757C07E8A}">
      <dsp:nvSpPr>
        <dsp:cNvPr id="0" name=""/>
        <dsp:cNvSpPr/>
      </dsp:nvSpPr>
      <dsp:spPr>
        <a:xfrm>
          <a:off x="690265" y="1305205"/>
          <a:ext cx="232028" cy="1379175"/>
        </a:xfrm>
        <a:custGeom>
          <a:avLst/>
          <a:gdLst/>
          <a:ahLst/>
          <a:cxnLst/>
          <a:rect l="0" t="0" r="0" b="0"/>
          <a:pathLst>
            <a:path>
              <a:moveTo>
                <a:pt x="0" y="1379175"/>
              </a:moveTo>
              <a:lnTo>
                <a:pt x="180003" y="1379175"/>
              </a:lnTo>
              <a:lnTo>
                <a:pt x="180003" y="0"/>
              </a:lnTo>
              <a:lnTo>
                <a:pt x="2320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176B93-02C4-41FA-A04E-5A724888F9B9}">
      <dsp:nvSpPr>
        <dsp:cNvPr id="0" name=""/>
        <dsp:cNvSpPr/>
      </dsp:nvSpPr>
      <dsp:spPr>
        <a:xfrm>
          <a:off x="0" y="2532196"/>
          <a:ext cx="690265" cy="3043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依来德</a:t>
          </a:r>
        </a:p>
      </dsp:txBody>
      <dsp:txXfrm>
        <a:off x="0" y="2532196"/>
        <a:ext cx="690265" cy="304368"/>
      </dsp:txXfrm>
    </dsp:sp>
    <dsp:sp modelId="{5546DF39-E73E-4383-BAD5-1376918AC65E}">
      <dsp:nvSpPr>
        <dsp:cNvPr id="0" name=""/>
        <dsp:cNvSpPr/>
      </dsp:nvSpPr>
      <dsp:spPr>
        <a:xfrm>
          <a:off x="922294" y="1172224"/>
          <a:ext cx="1124969" cy="26596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防水涂料</a:t>
          </a:r>
        </a:p>
      </dsp:txBody>
      <dsp:txXfrm>
        <a:off x="922294" y="1172224"/>
        <a:ext cx="1124969" cy="265961"/>
      </dsp:txXfrm>
    </dsp:sp>
    <dsp:sp modelId="{05A6852F-2DD1-495A-AC9C-2193EA4235A6}">
      <dsp:nvSpPr>
        <dsp:cNvPr id="0" name=""/>
        <dsp:cNvSpPr/>
      </dsp:nvSpPr>
      <dsp:spPr>
        <a:xfrm>
          <a:off x="2180286" y="133644"/>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微软雅黑 Light" panose="020B0502040204020203" pitchFamily="34" charset="-122"/>
              <a:ea typeface="微软雅黑 Light" panose="020B0502040204020203" pitchFamily="34" charset="-122"/>
            </a:rPr>
            <a:t>K11</a:t>
          </a:r>
          <a:r>
            <a:rPr lang="zh-CN" altLang="en-US" sz="1100" kern="1200" dirty="0">
              <a:latin typeface="微软雅黑 Light" panose="020B0502040204020203" pitchFamily="34" charset="-122"/>
              <a:ea typeface="微软雅黑 Light" panose="020B0502040204020203" pitchFamily="34" charset="-122"/>
            </a:rPr>
            <a:t>系列</a:t>
          </a:r>
        </a:p>
      </dsp:txBody>
      <dsp:txXfrm>
        <a:off x="2180286" y="133644"/>
        <a:ext cx="1225065" cy="191028"/>
      </dsp:txXfrm>
    </dsp:sp>
    <dsp:sp modelId="{A1C09FB0-F4A2-46CE-B586-27F6F75FD95B}">
      <dsp:nvSpPr>
        <dsp:cNvPr id="0" name=""/>
        <dsp:cNvSpPr/>
      </dsp:nvSpPr>
      <dsp:spPr>
        <a:xfrm>
          <a:off x="3509401" y="2171"/>
          <a:ext cx="6776221" cy="45397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K11</a:t>
          </a:r>
          <a:r>
            <a:rPr lang="zh-CN" sz="1100" kern="1200" dirty="0">
              <a:latin typeface="微软雅黑 Light" panose="020B0502040204020203" pitchFamily="34" charset="-122"/>
              <a:ea typeface="微软雅黑 Light" panose="020B0502040204020203" pitchFamily="34" charset="-122"/>
            </a:rPr>
            <a:t>柔韧型防水浆料</a:t>
          </a:r>
          <a:r>
            <a:rPr lang="en-US" sz="1100" kern="1200" dirty="0">
              <a:latin typeface="微软雅黑 Light" panose="020B0502040204020203" pitchFamily="34" charset="-122"/>
              <a:ea typeface="微软雅黑 Light" panose="020B0502040204020203" pitchFamily="34" charset="-122"/>
            </a:rPr>
            <a:t>(E-102)</a:t>
          </a:r>
          <a:r>
            <a:rPr lang="zh-CN"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K11</a:t>
          </a:r>
          <a:r>
            <a:rPr lang="zh-CN" sz="1100" kern="1200" dirty="0">
              <a:latin typeface="微软雅黑 Light" panose="020B0502040204020203" pitchFamily="34" charset="-122"/>
              <a:ea typeface="微软雅黑 Light" panose="020B0502040204020203" pitchFamily="34" charset="-122"/>
            </a:rPr>
            <a:t>柔性防水涂料</a:t>
          </a:r>
          <a:r>
            <a:rPr lang="en-US" sz="1100" kern="1200" dirty="0">
              <a:latin typeface="微软雅黑 Light" panose="020B0502040204020203" pitchFamily="34" charset="-122"/>
              <a:ea typeface="微软雅黑 Light" panose="020B0502040204020203" pitchFamily="34" charset="-122"/>
            </a:rPr>
            <a:t>(E-103,E-103(</a:t>
          </a:r>
          <a:r>
            <a:rPr lang="zh-CN" sz="1100" kern="1200" dirty="0">
              <a:latin typeface="微软雅黑 Light" panose="020B0502040204020203" pitchFamily="34" charset="-122"/>
              <a:ea typeface="微软雅黑 Light" panose="020B0502040204020203" pitchFamily="34" charset="-122"/>
            </a:rPr>
            <a:t>北方</a:t>
          </a:r>
          <a:r>
            <a:rPr lang="en-US" sz="1100" kern="1200" dirty="0">
              <a:latin typeface="微软雅黑 Light" panose="020B0502040204020203" pitchFamily="34" charset="-122"/>
              <a:ea typeface="微软雅黑 Light" panose="020B0502040204020203" pitchFamily="34" charset="-122"/>
            </a:rPr>
            <a:t>)</a:t>
          </a:r>
          <a:r>
            <a:rPr lang="zh-CN" altLang="en-US"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K11</a:t>
          </a:r>
          <a:r>
            <a:rPr lang="zh-CN" sz="1100" kern="1200" dirty="0">
              <a:latin typeface="微软雅黑 Light" panose="020B0502040204020203" pitchFamily="34" charset="-122"/>
              <a:ea typeface="微软雅黑 Light" panose="020B0502040204020203" pitchFamily="34" charset="-122"/>
            </a:rPr>
            <a:t>通用型防水浆料</a:t>
          </a:r>
          <a:r>
            <a:rPr lang="en-US" sz="1100" kern="1200" dirty="0">
              <a:latin typeface="微软雅黑 Light" panose="020B0502040204020203" pitchFamily="34" charset="-122"/>
              <a:ea typeface="微软雅黑 Light" panose="020B0502040204020203" pitchFamily="34" charset="-122"/>
            </a:rPr>
            <a:t>(E-100,E-100</a:t>
          </a:r>
          <a:r>
            <a:rPr lang="zh-CN" sz="1100" kern="1200" dirty="0">
              <a:latin typeface="微软雅黑 Light" panose="020B0502040204020203" pitchFamily="34" charset="-122"/>
              <a:ea typeface="微软雅黑 Light" panose="020B0502040204020203" pitchFamily="34" charset="-122"/>
            </a:rPr>
            <a:t>蓝色桶</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K11</a:t>
          </a:r>
          <a:r>
            <a:rPr lang="zh-CN" sz="1100" kern="1200" dirty="0">
              <a:latin typeface="微软雅黑 Light" panose="020B0502040204020203" pitchFamily="34" charset="-122"/>
              <a:ea typeface="微软雅黑 Light" panose="020B0502040204020203" pitchFamily="34" charset="-122"/>
            </a:rPr>
            <a:t>彩色防水浆料</a:t>
          </a:r>
          <a:r>
            <a:rPr lang="en-US" sz="1100" kern="1200" dirty="0">
              <a:latin typeface="微软雅黑 Light" panose="020B0502040204020203" pitchFamily="34" charset="-122"/>
              <a:ea typeface="微软雅黑 Light" panose="020B0502040204020203" pitchFamily="34" charset="-122"/>
            </a:rPr>
            <a:t>(E-108)</a:t>
          </a:r>
          <a:r>
            <a:rPr lang="zh-CN" sz="1100" kern="1200" dirty="0">
              <a:latin typeface="微软雅黑 Light" panose="020B0502040204020203" pitchFamily="34" charset="-122"/>
              <a:ea typeface="微软雅黑 Light" panose="020B0502040204020203" pitchFamily="34" charset="-122"/>
            </a:rPr>
            <a:t>、墙面专用防水灰浆</a:t>
          </a:r>
          <a:r>
            <a:rPr lang="en-US" sz="1100" kern="1200" dirty="0">
              <a:latin typeface="微软雅黑 Light" panose="020B0502040204020203" pitchFamily="34" charset="-122"/>
              <a:ea typeface="微软雅黑 Light" panose="020B0502040204020203" pitchFamily="34" charset="-122"/>
            </a:rPr>
            <a:t>(E-80)</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2171"/>
        <a:ext cx="6776221" cy="453974"/>
      </dsp:txXfrm>
    </dsp:sp>
    <dsp:sp modelId="{4F7FAB57-1695-419B-A33D-EE9298190435}">
      <dsp:nvSpPr>
        <dsp:cNvPr id="0" name=""/>
        <dsp:cNvSpPr/>
      </dsp:nvSpPr>
      <dsp:spPr>
        <a:xfrm>
          <a:off x="2180286" y="603435"/>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悦彩</a:t>
          </a:r>
          <a:r>
            <a:rPr lang="en-US" altLang="zh-CN" sz="1100" kern="1200" dirty="0">
              <a:latin typeface="微软雅黑 Light" panose="020B0502040204020203" pitchFamily="34" charset="-122"/>
              <a:ea typeface="微软雅黑 Light" panose="020B0502040204020203" pitchFamily="34" charset="-122"/>
            </a:rPr>
            <a:t>A+</a:t>
          </a:r>
          <a:r>
            <a:rPr lang="zh-CN" altLang="en-US" sz="1100" kern="1200" dirty="0">
              <a:latin typeface="微软雅黑 Light" panose="020B0502040204020203" pitchFamily="34" charset="-122"/>
              <a:ea typeface="微软雅黑 Light" panose="020B0502040204020203" pitchFamily="34" charset="-122"/>
            </a:rPr>
            <a:t>系列</a:t>
          </a:r>
        </a:p>
      </dsp:txBody>
      <dsp:txXfrm>
        <a:off x="2180286" y="603435"/>
        <a:ext cx="1225065" cy="191028"/>
      </dsp:txXfrm>
    </dsp:sp>
    <dsp:sp modelId="{A1ECF9BD-28EB-4F36-932B-34D938D84858}">
      <dsp:nvSpPr>
        <dsp:cNvPr id="0" name=""/>
        <dsp:cNvSpPr/>
      </dsp:nvSpPr>
      <dsp:spPr>
        <a:xfrm>
          <a:off x="3509401" y="521176"/>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E-103CK11</a:t>
          </a:r>
          <a:r>
            <a:rPr lang="zh-CN" sz="1100" kern="1200" dirty="0">
              <a:latin typeface="微软雅黑 Light" panose="020B0502040204020203" pitchFamily="34" charset="-122"/>
              <a:ea typeface="微软雅黑 Light" panose="020B0502040204020203" pitchFamily="34" charset="-122"/>
            </a:rPr>
            <a:t>柔性防水浆料</a:t>
          </a:r>
          <a:r>
            <a:rPr lang="en-US" sz="1100" kern="1200" dirty="0">
              <a:latin typeface="微软雅黑 Light" panose="020B0502040204020203" pitchFamily="34" charset="-122"/>
              <a:ea typeface="微软雅黑 Light" panose="020B0502040204020203" pitchFamily="34" charset="-122"/>
            </a:rPr>
            <a:t>,E-109CK11</a:t>
          </a:r>
          <a:r>
            <a:rPr lang="zh-CN" sz="1100" kern="1200" dirty="0">
              <a:latin typeface="微软雅黑 Light" panose="020B0502040204020203" pitchFamily="34" charset="-122"/>
              <a:ea typeface="微软雅黑 Light" panose="020B0502040204020203" pitchFamily="34" charset="-122"/>
            </a:rPr>
            <a:t>彩色防水浆料</a:t>
          </a:r>
          <a:r>
            <a:rPr lang="en-US" sz="1100" kern="1200" dirty="0">
              <a:latin typeface="微软雅黑 Light" panose="020B0502040204020203" pitchFamily="34" charset="-122"/>
              <a:ea typeface="微软雅黑 Light" panose="020B0502040204020203" pitchFamily="34" charset="-122"/>
            </a:rPr>
            <a:t>,E-109K11</a:t>
          </a:r>
          <a:r>
            <a:rPr lang="zh-CN" sz="1100" kern="1200" dirty="0">
              <a:latin typeface="微软雅黑 Light" panose="020B0502040204020203" pitchFamily="34" charset="-122"/>
              <a:ea typeface="微软雅黑 Light" panose="020B0502040204020203" pitchFamily="34" charset="-122"/>
            </a:rPr>
            <a:t>防水浆料</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521176"/>
        <a:ext cx="6776221" cy="355544"/>
      </dsp:txXfrm>
    </dsp:sp>
    <dsp:sp modelId="{A77C8C50-2807-4F4F-ABC2-216ACE4032EA}">
      <dsp:nvSpPr>
        <dsp:cNvPr id="0" name=""/>
        <dsp:cNvSpPr/>
      </dsp:nvSpPr>
      <dsp:spPr>
        <a:xfrm>
          <a:off x="2180286" y="1024010"/>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微软雅黑 Light" panose="020B0502040204020203" pitchFamily="34" charset="-122"/>
              <a:ea typeface="微软雅黑 Light" panose="020B0502040204020203" pitchFamily="34" charset="-122"/>
            </a:rPr>
            <a:t>E-11</a:t>
          </a:r>
          <a:r>
            <a:rPr lang="zh-CN" altLang="en-US" sz="1100" kern="1200" dirty="0">
              <a:latin typeface="微软雅黑 Light" panose="020B0502040204020203" pitchFamily="34" charset="-122"/>
              <a:ea typeface="微软雅黑 Light" panose="020B0502040204020203" pitchFamily="34" charset="-122"/>
            </a:rPr>
            <a:t>（</a:t>
          </a:r>
          <a:r>
            <a:rPr lang="en-US" altLang="zh-CN" sz="1100" kern="1200" dirty="0">
              <a:latin typeface="微软雅黑 Light" panose="020B0502040204020203" pitchFamily="34" charset="-122"/>
              <a:ea typeface="微软雅黑 Light" panose="020B0502040204020203" pitchFamily="34" charset="-122"/>
            </a:rPr>
            <a:t>JS</a:t>
          </a:r>
          <a:r>
            <a:rPr lang="zh-CN" altLang="en-US" sz="1100" kern="1200" dirty="0">
              <a:latin typeface="微软雅黑 Light" panose="020B0502040204020203" pitchFamily="34" charset="-122"/>
              <a:ea typeface="微软雅黑 Light" panose="020B0502040204020203" pitchFamily="34" charset="-122"/>
            </a:rPr>
            <a:t>）系列</a:t>
          </a:r>
        </a:p>
      </dsp:txBody>
      <dsp:txXfrm>
        <a:off x="2180286" y="1024010"/>
        <a:ext cx="1225065" cy="191028"/>
      </dsp:txXfrm>
    </dsp:sp>
    <dsp:sp modelId="{49A79ED9-0F75-41F7-BD5F-E8579BD2A277}">
      <dsp:nvSpPr>
        <dsp:cNvPr id="0" name=""/>
        <dsp:cNvSpPr/>
      </dsp:nvSpPr>
      <dsp:spPr>
        <a:xfrm>
          <a:off x="3509401" y="941752"/>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JS</a:t>
          </a:r>
          <a:r>
            <a:rPr lang="zh-CN" sz="1100" kern="1200" dirty="0">
              <a:latin typeface="微软雅黑 Light" panose="020B0502040204020203" pitchFamily="34" charset="-122"/>
              <a:ea typeface="微软雅黑 Light" panose="020B0502040204020203" pitchFamily="34" charset="-122"/>
            </a:rPr>
            <a:t>聚合物防水胶防水</a:t>
          </a:r>
          <a:r>
            <a:rPr lang="en-US" sz="1100" kern="1200" dirty="0">
              <a:latin typeface="微软雅黑 Light" panose="020B0502040204020203" pitchFamily="34" charset="-122"/>
              <a:ea typeface="微软雅黑 Light" panose="020B0502040204020203" pitchFamily="34" charset="-122"/>
            </a:rPr>
            <a:t>1+1(</a:t>
          </a:r>
          <a:r>
            <a:rPr lang="zh-CN" sz="1100" kern="1200" dirty="0">
              <a:latin typeface="微软雅黑 Light" panose="020B0502040204020203" pitchFamily="34" charset="-122"/>
              <a:ea typeface="微软雅黑 Light" panose="020B0502040204020203" pitchFamily="34" charset="-122"/>
            </a:rPr>
            <a:t>方桶</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E-11</a:t>
          </a:r>
          <a:r>
            <a:rPr lang="zh-CN" sz="1100" kern="1200" dirty="0">
              <a:latin typeface="微软雅黑 Light" panose="020B0502040204020203" pitchFamily="34" charset="-122"/>
              <a:ea typeface="微软雅黑 Light" panose="020B0502040204020203" pitchFamily="34" charset="-122"/>
            </a:rPr>
            <a:t>防水</a:t>
          </a:r>
          <a:r>
            <a:rPr lang="en-US" sz="1100" kern="1200" dirty="0">
              <a:latin typeface="微软雅黑 Light" panose="020B0502040204020203" pitchFamily="34" charset="-122"/>
              <a:ea typeface="微软雅黑 Light" panose="020B0502040204020203" pitchFamily="34" charset="-122"/>
            </a:rPr>
            <a:t>1+1</a:t>
          </a:r>
          <a:r>
            <a:rPr lang="zh-CN" sz="1100" kern="1200" dirty="0">
              <a:latin typeface="微软雅黑 Light" panose="020B0502040204020203" pitchFamily="34" charset="-122"/>
              <a:ea typeface="微软雅黑 Light" panose="020B0502040204020203" pitchFamily="34" charset="-122"/>
            </a:rPr>
            <a:t>聚合物防水胶、</a:t>
          </a:r>
          <a:r>
            <a:rPr lang="en-US" sz="1100" kern="1200" dirty="0">
              <a:latin typeface="微软雅黑 Light" panose="020B0502040204020203" pitchFamily="34" charset="-122"/>
              <a:ea typeface="微软雅黑 Light" panose="020B0502040204020203" pitchFamily="34" charset="-122"/>
            </a:rPr>
            <a:t>JS</a:t>
          </a:r>
          <a:r>
            <a:rPr lang="zh-CN" sz="1100" kern="1200" dirty="0">
              <a:latin typeface="微软雅黑 Light" panose="020B0502040204020203" pitchFamily="34" charset="-122"/>
              <a:ea typeface="微软雅黑 Light" panose="020B0502040204020203" pitchFamily="34" charset="-122"/>
            </a:rPr>
            <a:t>聚合物防水胶赛优</a:t>
          </a:r>
          <a:r>
            <a:rPr lang="zh-CN" altLang="en-US"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JS</a:t>
          </a:r>
          <a:r>
            <a:rPr lang="zh-CN" sz="1100" kern="1200" dirty="0">
              <a:latin typeface="微软雅黑 Light" panose="020B0502040204020203" pitchFamily="34" charset="-122"/>
              <a:ea typeface="微软雅黑 Light" panose="020B0502040204020203" pitchFamily="34" charset="-122"/>
            </a:rPr>
            <a:t>聚合物防水胶升级</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方桶</a:t>
          </a:r>
          <a:r>
            <a:rPr lang="en-US" sz="1100" kern="1200" dirty="0">
              <a:latin typeface="微软雅黑 Light" panose="020B0502040204020203" pitchFamily="34" charset="-122"/>
              <a:ea typeface="微软雅黑 Light" panose="020B0502040204020203" pitchFamily="34" charset="-122"/>
            </a:rPr>
            <a:t>)</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941752"/>
        <a:ext cx="6776221" cy="355544"/>
      </dsp:txXfrm>
    </dsp:sp>
    <dsp:sp modelId="{5B03B2F4-2366-4CBD-A5A7-1BB46992A481}">
      <dsp:nvSpPr>
        <dsp:cNvPr id="0" name=""/>
        <dsp:cNvSpPr/>
      </dsp:nvSpPr>
      <dsp:spPr>
        <a:xfrm>
          <a:off x="2180286" y="1444586"/>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润涂系列</a:t>
          </a:r>
        </a:p>
      </dsp:txBody>
      <dsp:txXfrm>
        <a:off x="2180286" y="1444586"/>
        <a:ext cx="1225065" cy="191028"/>
      </dsp:txXfrm>
    </dsp:sp>
    <dsp:sp modelId="{C9B616EE-8566-4C6E-914F-94D191063C4A}">
      <dsp:nvSpPr>
        <dsp:cNvPr id="0" name=""/>
        <dsp:cNvSpPr/>
      </dsp:nvSpPr>
      <dsp:spPr>
        <a:xfrm>
          <a:off x="3509401" y="1362328"/>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zh-CN" sz="1100" kern="1200" dirty="0">
              <a:latin typeface="微软雅黑 Light" panose="020B0502040204020203" pitchFamily="34" charset="-122"/>
              <a:ea typeface="微软雅黑 Light" panose="020B0502040204020203" pitchFamily="34" charset="-122"/>
            </a:rPr>
            <a:t>润涂多功能防水涂料</a:t>
          </a:r>
          <a:r>
            <a:rPr lang="en-US" sz="1100" kern="1200" dirty="0">
              <a:latin typeface="微软雅黑 Light" panose="020B0502040204020203" pitchFamily="34" charset="-122"/>
              <a:ea typeface="微软雅黑 Light" panose="020B0502040204020203" pitchFamily="34" charset="-122"/>
            </a:rPr>
            <a:t>(E-300)</a:t>
          </a:r>
          <a:r>
            <a:rPr lang="zh-CN" sz="1100" kern="1200" dirty="0">
              <a:latin typeface="微软雅黑 Light" panose="020B0502040204020203" pitchFamily="34" charset="-122"/>
              <a:ea typeface="微软雅黑 Light" panose="020B0502040204020203" pitchFamily="34" charset="-122"/>
            </a:rPr>
            <a:t>、润涂丙烯酸酯防水涂料</a:t>
          </a:r>
          <a:r>
            <a:rPr lang="en-US" sz="1100" kern="1200" dirty="0">
              <a:latin typeface="微软雅黑 Light" panose="020B0502040204020203" pitchFamily="34" charset="-122"/>
              <a:ea typeface="微软雅黑 Light" panose="020B0502040204020203" pitchFamily="34" charset="-122"/>
            </a:rPr>
            <a:t>(E-303)</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1362328"/>
        <a:ext cx="6776221" cy="355544"/>
      </dsp:txXfrm>
    </dsp:sp>
    <dsp:sp modelId="{D57DFC8B-59EC-4703-A0F8-D2CB7B48AD85}">
      <dsp:nvSpPr>
        <dsp:cNvPr id="0" name=""/>
        <dsp:cNvSpPr/>
      </dsp:nvSpPr>
      <dsp:spPr>
        <a:xfrm>
          <a:off x="2180286" y="1865162"/>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外墙装饰防水系列</a:t>
          </a:r>
        </a:p>
      </dsp:txBody>
      <dsp:txXfrm>
        <a:off x="2180286" y="1865162"/>
        <a:ext cx="1225065" cy="191028"/>
      </dsp:txXfrm>
    </dsp:sp>
    <dsp:sp modelId="{A6D250C8-7B5A-41F8-A9BD-192928C40F69}">
      <dsp:nvSpPr>
        <dsp:cNvPr id="0" name=""/>
        <dsp:cNvSpPr/>
      </dsp:nvSpPr>
      <dsp:spPr>
        <a:xfrm>
          <a:off x="3509401" y="1782904"/>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E-W1</a:t>
          </a:r>
          <a:r>
            <a:rPr lang="zh-CN" sz="1100" kern="1200" dirty="0">
              <a:latin typeface="微软雅黑 Light" panose="020B0502040204020203" pitchFamily="34" charset="-122"/>
              <a:ea typeface="微软雅黑 Light" panose="020B0502040204020203" pitchFamily="34" charset="-122"/>
            </a:rPr>
            <a:t>纷宜涂双组份外墙装饰防水砂浆</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1782904"/>
        <a:ext cx="6776221" cy="355544"/>
      </dsp:txXfrm>
    </dsp:sp>
    <dsp:sp modelId="{7DEC9A6E-BE0E-4687-BB4A-7B19B1A392A0}">
      <dsp:nvSpPr>
        <dsp:cNvPr id="0" name=""/>
        <dsp:cNvSpPr/>
      </dsp:nvSpPr>
      <dsp:spPr>
        <a:xfrm>
          <a:off x="2180286" y="2285738"/>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其他防水</a:t>
          </a:r>
        </a:p>
      </dsp:txBody>
      <dsp:txXfrm>
        <a:off x="2180286" y="2285738"/>
        <a:ext cx="1225065" cy="191028"/>
      </dsp:txXfrm>
    </dsp:sp>
    <dsp:sp modelId="{B22EC854-2F69-4F96-9ECF-A3A0C566772A}">
      <dsp:nvSpPr>
        <dsp:cNvPr id="0" name=""/>
        <dsp:cNvSpPr/>
      </dsp:nvSpPr>
      <dsp:spPr>
        <a:xfrm>
          <a:off x="3509401" y="2203480"/>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E-12</a:t>
          </a:r>
          <a:r>
            <a:rPr lang="zh-CN" sz="1100" kern="1200" dirty="0">
              <a:latin typeface="微软雅黑 Light" panose="020B0502040204020203" pitchFamily="34" charset="-122"/>
              <a:ea typeface="微软雅黑 Light" panose="020B0502040204020203" pitchFamily="34" charset="-122"/>
            </a:rPr>
            <a:t>砂浆防水剂、</a:t>
          </a:r>
          <a:r>
            <a:rPr lang="en-US" sz="1100" kern="1200" dirty="0">
              <a:latin typeface="微软雅黑 Light" panose="020B0502040204020203" pitchFamily="34" charset="-122"/>
              <a:ea typeface="微软雅黑 Light" panose="020B0502040204020203" pitchFamily="34" charset="-122"/>
            </a:rPr>
            <a:t>E-280</a:t>
          </a:r>
          <a:r>
            <a:rPr lang="zh-CN" sz="1100" kern="1200" dirty="0">
              <a:latin typeface="微软雅黑 Light" panose="020B0502040204020203" pitchFamily="34" charset="-122"/>
              <a:ea typeface="微软雅黑 Light" panose="020B0502040204020203" pitchFamily="34" charset="-122"/>
            </a:rPr>
            <a:t>渗透结晶型防水浆料、</a:t>
          </a:r>
          <a:r>
            <a:rPr lang="en-US" sz="1100" kern="1200" dirty="0">
              <a:latin typeface="微软雅黑 Light" panose="020B0502040204020203" pitchFamily="34" charset="-122"/>
              <a:ea typeface="微软雅黑 Light" panose="020B0502040204020203" pitchFamily="34" charset="-122"/>
            </a:rPr>
            <a:t>E-208</a:t>
          </a:r>
          <a:r>
            <a:rPr lang="zh-CN" sz="1100" kern="1200" dirty="0">
              <a:latin typeface="微软雅黑 Light" panose="020B0502040204020203" pitchFamily="34" charset="-122"/>
              <a:ea typeface="微软雅黑 Light" panose="020B0502040204020203" pitchFamily="34" charset="-122"/>
            </a:rPr>
            <a:t>单组份湿固化聚氨酯防水涂料</a:t>
          </a:r>
          <a:r>
            <a:rPr lang="zh-CN" altLang="en-US"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E-306</a:t>
          </a:r>
          <a:r>
            <a:rPr lang="zh-CN" sz="1100" kern="1200" dirty="0">
              <a:latin typeface="微软雅黑 Light" panose="020B0502040204020203" pitchFamily="34" charset="-122"/>
              <a:ea typeface="微软雅黑 Light" panose="020B0502040204020203" pitchFamily="34" charset="-122"/>
            </a:rPr>
            <a:t>透明防水胶</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2203480"/>
        <a:ext cx="6776221" cy="355544"/>
      </dsp:txXfrm>
    </dsp:sp>
    <dsp:sp modelId="{07DDACB6-C29B-4C09-B34F-FBB7C469ECD8}">
      <dsp:nvSpPr>
        <dsp:cNvPr id="0" name=""/>
        <dsp:cNvSpPr/>
      </dsp:nvSpPr>
      <dsp:spPr>
        <a:xfrm>
          <a:off x="922294" y="2879136"/>
          <a:ext cx="1124969" cy="26596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干粉砂浆</a:t>
          </a:r>
        </a:p>
      </dsp:txBody>
      <dsp:txXfrm>
        <a:off x="922294" y="2879136"/>
        <a:ext cx="1124969" cy="265961"/>
      </dsp:txXfrm>
    </dsp:sp>
    <dsp:sp modelId="{E21F7B7F-0837-4006-881A-32A340D6D9EC}">
      <dsp:nvSpPr>
        <dsp:cNvPr id="0" name=""/>
        <dsp:cNvSpPr/>
      </dsp:nvSpPr>
      <dsp:spPr>
        <a:xfrm>
          <a:off x="2180286" y="2706314"/>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瓷砖胶系列</a:t>
          </a:r>
        </a:p>
      </dsp:txBody>
      <dsp:txXfrm>
        <a:off x="2180286" y="2706314"/>
        <a:ext cx="1225065" cy="191028"/>
      </dsp:txXfrm>
    </dsp:sp>
    <dsp:sp modelId="{7DDD4F46-D4EF-4152-8155-4063C56EE81B}">
      <dsp:nvSpPr>
        <dsp:cNvPr id="0" name=""/>
        <dsp:cNvSpPr/>
      </dsp:nvSpPr>
      <dsp:spPr>
        <a:xfrm>
          <a:off x="3509401" y="2624056"/>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a:t>
          </a:r>
          <a:r>
            <a:rPr lang="en-US" altLang="zh-CN" sz="1100" kern="1200" dirty="0">
              <a:latin typeface="微软雅黑 Light" panose="020B0502040204020203" pitchFamily="34" charset="-122"/>
              <a:ea typeface="微软雅黑 Light" panose="020B0502040204020203" pitchFamily="34" charset="-122"/>
            </a:rPr>
            <a:t>W</a:t>
          </a:r>
          <a:r>
            <a:rPr lang="en-US" sz="1100" kern="1200" dirty="0">
              <a:latin typeface="微软雅黑 Light" panose="020B0502040204020203" pitchFamily="34" charset="-122"/>
              <a:ea typeface="微软雅黑 Light" panose="020B0502040204020203" pitchFamily="34" charset="-122"/>
            </a:rPr>
            <a:t>1</a:t>
          </a:r>
          <a:r>
            <a:rPr lang="zh-CN" sz="1100" kern="1200" dirty="0">
              <a:latin typeface="微软雅黑 Light" panose="020B0502040204020203" pitchFamily="34" charset="-122"/>
              <a:ea typeface="微软雅黑 Light" panose="020B0502040204020203" pitchFamily="34" charset="-122"/>
            </a:rPr>
            <a:t>强力型瓷砖胶、</a:t>
          </a:r>
          <a:r>
            <a:rPr lang="en-US" sz="1100" kern="1200" dirty="0">
              <a:latin typeface="微软雅黑 Light" panose="020B0502040204020203" pitchFamily="34" charset="-122"/>
              <a:ea typeface="微软雅黑 Light" panose="020B0502040204020203" pitchFamily="34" charset="-122"/>
            </a:rPr>
            <a:t>E-T2S</a:t>
          </a:r>
          <a:r>
            <a:rPr lang="zh-CN" sz="1100" kern="1200" dirty="0">
              <a:latin typeface="微软雅黑 Light" panose="020B0502040204020203" pitchFamily="34" charset="-122"/>
              <a:ea typeface="微软雅黑 Light" panose="020B0502040204020203" pitchFamily="34" charset="-122"/>
            </a:rPr>
            <a:t>加强型瓷砖胶、</a:t>
          </a:r>
          <a:r>
            <a:rPr lang="en-US" sz="1100" kern="1200" dirty="0">
              <a:latin typeface="微软雅黑 Light" panose="020B0502040204020203" pitchFamily="34" charset="-122"/>
              <a:ea typeface="微软雅黑 Light" panose="020B0502040204020203" pitchFamily="34" charset="-122"/>
            </a:rPr>
            <a:t>E-T3</a:t>
          </a:r>
          <a:r>
            <a:rPr lang="zh-CN" sz="1100" kern="1200" dirty="0">
              <a:latin typeface="微软雅黑 Light" panose="020B0502040204020203" pitchFamily="34" charset="-122"/>
              <a:ea typeface="微软雅黑 Light" panose="020B0502040204020203" pitchFamily="34" charset="-122"/>
            </a:rPr>
            <a:t>超强型瓷砖胶</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2624056"/>
        <a:ext cx="6776221" cy="355544"/>
      </dsp:txXfrm>
    </dsp:sp>
    <dsp:sp modelId="{33AFACB7-1FF3-4CD3-8142-B35FC8EFCD16}">
      <dsp:nvSpPr>
        <dsp:cNvPr id="0" name=""/>
        <dsp:cNvSpPr/>
      </dsp:nvSpPr>
      <dsp:spPr>
        <a:xfrm>
          <a:off x="2180286" y="3126890"/>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填缝剂系列</a:t>
          </a:r>
        </a:p>
      </dsp:txBody>
      <dsp:txXfrm>
        <a:off x="2180286" y="3126890"/>
        <a:ext cx="1225065" cy="191028"/>
      </dsp:txXfrm>
    </dsp:sp>
    <dsp:sp modelId="{61C86901-9004-477F-B59A-2636E355BDAD}">
      <dsp:nvSpPr>
        <dsp:cNvPr id="0" name=""/>
        <dsp:cNvSpPr/>
      </dsp:nvSpPr>
      <dsp:spPr>
        <a:xfrm>
          <a:off x="3509401" y="3044632"/>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zh-CN" sz="1100" kern="1200" dirty="0">
              <a:latin typeface="微软雅黑 Light" panose="020B0502040204020203" pitchFamily="34" charset="-122"/>
              <a:ea typeface="微软雅黑 Light" panose="020B0502040204020203" pitchFamily="34" charset="-122"/>
            </a:rPr>
            <a:t>二合一彩色填缝剂</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质感型</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、多效彩色填缝剂</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3044632"/>
        <a:ext cx="6776221" cy="355544"/>
      </dsp:txXfrm>
    </dsp:sp>
    <dsp:sp modelId="{BAAA32F0-1543-48A6-B1A9-C79E2AD7A472}">
      <dsp:nvSpPr>
        <dsp:cNvPr id="0" name=""/>
        <dsp:cNvSpPr/>
      </dsp:nvSpPr>
      <dsp:spPr>
        <a:xfrm>
          <a:off x="922294" y="3930575"/>
          <a:ext cx="1124969" cy="26596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辅料</a:t>
          </a:r>
        </a:p>
      </dsp:txBody>
      <dsp:txXfrm>
        <a:off x="922294" y="3930575"/>
        <a:ext cx="1124969" cy="265961"/>
      </dsp:txXfrm>
    </dsp:sp>
    <dsp:sp modelId="{D3C47653-5919-4ADE-8653-0CC44D19EFF2}">
      <dsp:nvSpPr>
        <dsp:cNvPr id="0" name=""/>
        <dsp:cNvSpPr/>
      </dsp:nvSpPr>
      <dsp:spPr>
        <a:xfrm>
          <a:off x="2180286" y="3547466"/>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防潮界面处理系列</a:t>
          </a:r>
        </a:p>
      </dsp:txBody>
      <dsp:txXfrm>
        <a:off x="2180286" y="3547466"/>
        <a:ext cx="1225065" cy="191028"/>
      </dsp:txXfrm>
    </dsp:sp>
    <dsp:sp modelId="{8CEC3458-5174-4718-AF30-4F877162A7A5}">
      <dsp:nvSpPr>
        <dsp:cNvPr id="0" name=""/>
        <dsp:cNvSpPr/>
      </dsp:nvSpPr>
      <dsp:spPr>
        <a:xfrm>
          <a:off x="3509401" y="3465208"/>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zh-CN" sz="1100" kern="1200" dirty="0">
              <a:latin typeface="微软雅黑 Light" panose="020B0502040204020203" pitchFamily="34" charset="-122"/>
              <a:ea typeface="微软雅黑 Light" panose="020B0502040204020203" pitchFamily="34" charset="-122"/>
            </a:rPr>
            <a:t>墙固</a:t>
          </a:r>
          <a:r>
            <a:rPr lang="en-US" sz="1100" kern="1200" dirty="0">
              <a:latin typeface="微软雅黑 Light" panose="020B0502040204020203" pitchFamily="34" charset="-122"/>
              <a:ea typeface="微软雅黑 Light" panose="020B0502040204020203" pitchFamily="34" charset="-122"/>
            </a:rPr>
            <a:t>(E-505)</a:t>
          </a:r>
          <a:r>
            <a:rPr lang="zh-CN" sz="1100" kern="1200" dirty="0">
              <a:latin typeface="微软雅黑 Light" panose="020B0502040204020203" pitchFamily="34" charset="-122"/>
              <a:ea typeface="微软雅黑 Light" panose="020B0502040204020203" pitchFamily="34" charset="-122"/>
            </a:rPr>
            <a:t>、地固</a:t>
          </a:r>
          <a:r>
            <a:rPr lang="en-US" sz="1100" kern="1200" dirty="0">
              <a:latin typeface="微软雅黑 Light" panose="020B0502040204020203" pitchFamily="34" charset="-122"/>
              <a:ea typeface="微软雅黑 Light" panose="020B0502040204020203" pitchFamily="34" charset="-122"/>
            </a:rPr>
            <a:t>(E-506)</a:t>
          </a:r>
          <a:r>
            <a:rPr lang="zh-CN" sz="1100" kern="1200" dirty="0">
              <a:latin typeface="微软雅黑 Light" panose="020B0502040204020203" pitchFamily="34" charset="-122"/>
              <a:ea typeface="微软雅黑 Light" panose="020B0502040204020203" pitchFamily="34" charset="-122"/>
            </a:rPr>
            <a:t>、界面剂</a:t>
          </a:r>
          <a:r>
            <a:rPr lang="en-US" sz="1100" kern="1200" dirty="0">
              <a:latin typeface="微软雅黑 Light" panose="020B0502040204020203" pitchFamily="34" charset="-122"/>
              <a:ea typeface="微软雅黑 Light" panose="020B0502040204020203" pitchFamily="34" charset="-122"/>
            </a:rPr>
            <a:t>(E-501)</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3465208"/>
        <a:ext cx="6776221" cy="355544"/>
      </dsp:txXfrm>
    </dsp:sp>
    <dsp:sp modelId="{13184D51-6642-4B76-9CB1-3F1EFB955CCB}">
      <dsp:nvSpPr>
        <dsp:cNvPr id="0" name=""/>
        <dsp:cNvSpPr/>
      </dsp:nvSpPr>
      <dsp:spPr>
        <a:xfrm>
          <a:off x="2180286" y="3968042"/>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背胶系列</a:t>
          </a:r>
        </a:p>
      </dsp:txBody>
      <dsp:txXfrm>
        <a:off x="2180286" y="3968042"/>
        <a:ext cx="1225065" cy="191028"/>
      </dsp:txXfrm>
    </dsp:sp>
    <dsp:sp modelId="{31C69C67-7400-4746-A81E-9B3EF760ABDE}">
      <dsp:nvSpPr>
        <dsp:cNvPr id="0" name=""/>
        <dsp:cNvSpPr/>
      </dsp:nvSpPr>
      <dsp:spPr>
        <a:xfrm>
          <a:off x="3509401" y="3885784"/>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E-T10</a:t>
          </a:r>
          <a:r>
            <a:rPr lang="zh-CN" sz="1100" kern="1200" dirty="0">
              <a:latin typeface="微软雅黑 Light" panose="020B0502040204020203" pitchFamily="34" charset="-122"/>
              <a:ea typeface="微软雅黑 Light" panose="020B0502040204020203" pitchFamily="34" charset="-122"/>
            </a:rPr>
            <a:t>强立粘瓷砖背胶</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晾置型</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a:t>
          </a:r>
          <a:r>
            <a:rPr lang="en-US" sz="1100" kern="1200" dirty="0">
              <a:latin typeface="微软雅黑 Light" panose="020B0502040204020203" pitchFamily="34" charset="-122"/>
              <a:ea typeface="微软雅黑 Light" panose="020B0502040204020203" pitchFamily="34" charset="-122"/>
            </a:rPr>
            <a:t>E-T11</a:t>
          </a:r>
          <a:r>
            <a:rPr lang="zh-CN" sz="1100" kern="1200" dirty="0">
              <a:latin typeface="微软雅黑 Light" panose="020B0502040204020203" pitchFamily="34" charset="-122"/>
              <a:ea typeface="微软雅黑 Light" panose="020B0502040204020203" pitchFamily="34" charset="-122"/>
            </a:rPr>
            <a:t>强立粘瓷砖背胶</a:t>
          </a:r>
          <a:r>
            <a:rPr lang="en-US" sz="1100" kern="1200" dirty="0">
              <a:latin typeface="微软雅黑 Light" panose="020B0502040204020203" pitchFamily="34" charset="-122"/>
              <a:ea typeface="微软雅黑 Light" panose="020B0502040204020203" pitchFamily="34" charset="-122"/>
            </a:rPr>
            <a:t>(</a:t>
          </a:r>
          <a:r>
            <a:rPr lang="zh-CN" sz="1100" kern="1200" dirty="0">
              <a:latin typeface="微软雅黑 Light" panose="020B0502040204020203" pitchFamily="34" charset="-122"/>
              <a:ea typeface="微软雅黑 Light" panose="020B0502040204020203" pitchFamily="34" charset="-122"/>
            </a:rPr>
            <a:t>即贴型</a:t>
          </a:r>
          <a:r>
            <a:rPr lang="en-US" sz="1100" kern="1200" dirty="0">
              <a:latin typeface="微软雅黑 Light" panose="020B0502040204020203" pitchFamily="34" charset="-122"/>
              <a:ea typeface="微软雅黑 Light" panose="020B0502040204020203" pitchFamily="34" charset="-122"/>
            </a:rPr>
            <a:t>)</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3885784"/>
        <a:ext cx="6776221" cy="355544"/>
      </dsp:txXfrm>
    </dsp:sp>
    <dsp:sp modelId="{55D830AC-2182-4167-A18E-A3242F017BB1}">
      <dsp:nvSpPr>
        <dsp:cNvPr id="0" name=""/>
        <dsp:cNvSpPr/>
      </dsp:nvSpPr>
      <dsp:spPr>
        <a:xfrm>
          <a:off x="2180286" y="4388618"/>
          <a:ext cx="1225065" cy="19102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堵漏系列</a:t>
          </a:r>
        </a:p>
      </dsp:txBody>
      <dsp:txXfrm>
        <a:off x="2180286" y="4388618"/>
        <a:ext cx="1225065" cy="191028"/>
      </dsp:txXfrm>
    </dsp:sp>
    <dsp:sp modelId="{BE29346F-C7B5-45DB-B8E0-506AA70A9CD2}">
      <dsp:nvSpPr>
        <dsp:cNvPr id="0" name=""/>
        <dsp:cNvSpPr/>
      </dsp:nvSpPr>
      <dsp:spPr>
        <a:xfrm>
          <a:off x="3509401" y="4306360"/>
          <a:ext cx="6776221" cy="35554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sz="1100" kern="1200" dirty="0">
              <a:latin typeface="微软雅黑 Light" panose="020B0502040204020203" pitchFamily="34" charset="-122"/>
              <a:ea typeface="微软雅黑 Light" panose="020B0502040204020203" pitchFamily="34" charset="-122"/>
            </a:rPr>
            <a:t>E-500</a:t>
          </a:r>
          <a:r>
            <a:rPr lang="zh-CN" sz="1100" kern="1200" dirty="0">
              <a:latin typeface="微软雅黑 Light" panose="020B0502040204020203" pitchFamily="34" charset="-122"/>
              <a:ea typeface="微软雅黑 Light" panose="020B0502040204020203" pitchFamily="34" charset="-122"/>
            </a:rPr>
            <a:t>堵漏王、</a:t>
          </a:r>
          <a:r>
            <a:rPr lang="en-US" sz="1100" kern="1200" dirty="0">
              <a:latin typeface="微软雅黑 Light" panose="020B0502040204020203" pitchFamily="34" charset="-122"/>
              <a:ea typeface="微软雅黑 Light" panose="020B0502040204020203" pitchFamily="34" charset="-122"/>
            </a:rPr>
            <a:t>E-500K</a:t>
          </a:r>
          <a:r>
            <a:rPr lang="zh-CN" sz="1100" kern="1200" dirty="0">
              <a:latin typeface="微软雅黑 Light" panose="020B0502040204020203" pitchFamily="34" charset="-122"/>
              <a:ea typeface="微软雅黑 Light" panose="020B0502040204020203" pitchFamily="34" charset="-122"/>
            </a:rPr>
            <a:t>快干型堵漏王</a:t>
          </a:r>
          <a:endParaRPr lang="zh-CN" altLang="en-US" sz="1100" kern="1200" dirty="0">
            <a:latin typeface="微软雅黑 Light" panose="020B0502040204020203" pitchFamily="34" charset="-122"/>
            <a:ea typeface="微软雅黑 Light" panose="020B0502040204020203" pitchFamily="34" charset="-122"/>
          </a:endParaRPr>
        </a:p>
      </dsp:txBody>
      <dsp:txXfrm>
        <a:off x="3509401" y="4306360"/>
        <a:ext cx="6776221" cy="355544"/>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1EF8DEF-D61B-4055-8EED-C4B6EAD186B8}">
      <dsp:nvSpPr>
        <dsp:cNvPr id="0" name=""/>
        <dsp:cNvSpPr/>
      </dsp:nvSpPr>
      <dsp:spPr>
        <a:xfrm>
          <a:off x="3141938" y="4185071"/>
          <a:ext cx="330167" cy="182939"/>
        </a:xfrm>
        <a:custGeom>
          <a:avLst/>
          <a:gdLst/>
          <a:ahLst/>
          <a:cxnLst/>
          <a:rect l="0" t="0" r="0" b="0"/>
          <a:pathLst>
            <a:path>
              <a:moveTo>
                <a:pt x="0" y="0"/>
              </a:moveTo>
              <a:lnTo>
                <a:pt x="245079" y="0"/>
              </a:lnTo>
              <a:lnTo>
                <a:pt x="245079" y="182939"/>
              </a:lnTo>
              <a:lnTo>
                <a:pt x="330167" y="1829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36576D-45CA-42ED-99B1-A9ED9EB3409E}">
      <dsp:nvSpPr>
        <dsp:cNvPr id="0" name=""/>
        <dsp:cNvSpPr/>
      </dsp:nvSpPr>
      <dsp:spPr>
        <a:xfrm>
          <a:off x="3141938" y="4002132"/>
          <a:ext cx="330167" cy="182939"/>
        </a:xfrm>
        <a:custGeom>
          <a:avLst/>
          <a:gdLst/>
          <a:ahLst/>
          <a:cxnLst/>
          <a:rect l="0" t="0" r="0" b="0"/>
          <a:pathLst>
            <a:path>
              <a:moveTo>
                <a:pt x="0" y="182939"/>
              </a:moveTo>
              <a:lnTo>
                <a:pt x="245079" y="182939"/>
              </a:lnTo>
              <a:lnTo>
                <a:pt x="245079" y="0"/>
              </a:lnTo>
              <a:lnTo>
                <a:pt x="33016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866FCE-FF16-4D3A-93B6-D732DAA3874E}">
      <dsp:nvSpPr>
        <dsp:cNvPr id="0" name=""/>
        <dsp:cNvSpPr/>
      </dsp:nvSpPr>
      <dsp:spPr>
        <a:xfrm>
          <a:off x="2120880" y="2340392"/>
          <a:ext cx="170176" cy="1844679"/>
        </a:xfrm>
        <a:custGeom>
          <a:avLst/>
          <a:gdLst/>
          <a:ahLst/>
          <a:cxnLst/>
          <a:rect l="0" t="0" r="0" b="0"/>
          <a:pathLst>
            <a:path>
              <a:moveTo>
                <a:pt x="0" y="0"/>
              </a:moveTo>
              <a:lnTo>
                <a:pt x="85088" y="0"/>
              </a:lnTo>
              <a:lnTo>
                <a:pt x="85088" y="1844679"/>
              </a:lnTo>
              <a:lnTo>
                <a:pt x="170176" y="18446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93ACE7-18AD-44C5-8EDC-868F6241D4E2}">
      <dsp:nvSpPr>
        <dsp:cNvPr id="0" name=""/>
        <dsp:cNvSpPr/>
      </dsp:nvSpPr>
      <dsp:spPr>
        <a:xfrm>
          <a:off x="4297085" y="3590533"/>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B55FDD-E0E1-4C76-8586-80D3BB896CA8}">
      <dsp:nvSpPr>
        <dsp:cNvPr id="0" name=""/>
        <dsp:cNvSpPr/>
      </dsp:nvSpPr>
      <dsp:spPr>
        <a:xfrm>
          <a:off x="3141938" y="3453314"/>
          <a:ext cx="170176" cy="182939"/>
        </a:xfrm>
        <a:custGeom>
          <a:avLst/>
          <a:gdLst/>
          <a:ahLst/>
          <a:cxnLst/>
          <a:rect l="0" t="0" r="0" b="0"/>
          <a:pathLst>
            <a:path>
              <a:moveTo>
                <a:pt x="0" y="0"/>
              </a:moveTo>
              <a:lnTo>
                <a:pt x="85088" y="0"/>
              </a:lnTo>
              <a:lnTo>
                <a:pt x="85088" y="182939"/>
              </a:lnTo>
              <a:lnTo>
                <a:pt x="170176" y="1829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82427-41A7-458F-851D-57DC162E3E08}">
      <dsp:nvSpPr>
        <dsp:cNvPr id="0" name=""/>
        <dsp:cNvSpPr/>
      </dsp:nvSpPr>
      <dsp:spPr>
        <a:xfrm>
          <a:off x="4297085" y="3224654"/>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259D1-8475-435F-9817-491052B56D19}">
      <dsp:nvSpPr>
        <dsp:cNvPr id="0" name=""/>
        <dsp:cNvSpPr/>
      </dsp:nvSpPr>
      <dsp:spPr>
        <a:xfrm>
          <a:off x="3141938" y="3270374"/>
          <a:ext cx="170176" cy="182939"/>
        </a:xfrm>
        <a:custGeom>
          <a:avLst/>
          <a:gdLst/>
          <a:ahLst/>
          <a:cxnLst/>
          <a:rect l="0" t="0" r="0" b="0"/>
          <a:pathLst>
            <a:path>
              <a:moveTo>
                <a:pt x="0" y="182939"/>
              </a:moveTo>
              <a:lnTo>
                <a:pt x="85088" y="182939"/>
              </a:lnTo>
              <a:lnTo>
                <a:pt x="85088" y="0"/>
              </a:lnTo>
              <a:lnTo>
                <a:pt x="17017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FB9D47-A543-4A06-A3C6-2E549F9B20B0}">
      <dsp:nvSpPr>
        <dsp:cNvPr id="0" name=""/>
        <dsp:cNvSpPr/>
      </dsp:nvSpPr>
      <dsp:spPr>
        <a:xfrm>
          <a:off x="2120880" y="2340392"/>
          <a:ext cx="170176" cy="1112921"/>
        </a:xfrm>
        <a:custGeom>
          <a:avLst/>
          <a:gdLst/>
          <a:ahLst/>
          <a:cxnLst/>
          <a:rect l="0" t="0" r="0" b="0"/>
          <a:pathLst>
            <a:path>
              <a:moveTo>
                <a:pt x="0" y="0"/>
              </a:moveTo>
              <a:lnTo>
                <a:pt x="85088" y="0"/>
              </a:lnTo>
              <a:lnTo>
                <a:pt x="85088" y="1112921"/>
              </a:lnTo>
              <a:lnTo>
                <a:pt x="170176" y="11129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16142E-805D-47A6-81D9-CD4D9FC5120B}">
      <dsp:nvSpPr>
        <dsp:cNvPr id="0" name=""/>
        <dsp:cNvSpPr/>
      </dsp:nvSpPr>
      <dsp:spPr>
        <a:xfrm>
          <a:off x="4297085" y="2858775"/>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56EA00-73F8-4B9E-8FD5-D13336BC1FD4}">
      <dsp:nvSpPr>
        <dsp:cNvPr id="0" name=""/>
        <dsp:cNvSpPr/>
      </dsp:nvSpPr>
      <dsp:spPr>
        <a:xfrm>
          <a:off x="3141938" y="2065983"/>
          <a:ext cx="170176" cy="838512"/>
        </a:xfrm>
        <a:custGeom>
          <a:avLst/>
          <a:gdLst/>
          <a:ahLst/>
          <a:cxnLst/>
          <a:rect l="0" t="0" r="0" b="0"/>
          <a:pathLst>
            <a:path>
              <a:moveTo>
                <a:pt x="0" y="0"/>
              </a:moveTo>
              <a:lnTo>
                <a:pt x="85088" y="0"/>
              </a:lnTo>
              <a:lnTo>
                <a:pt x="85088" y="838512"/>
              </a:lnTo>
              <a:lnTo>
                <a:pt x="170176" y="838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8F92C-2892-4413-9E10-B8CE214AEF60}">
      <dsp:nvSpPr>
        <dsp:cNvPr id="0" name=""/>
        <dsp:cNvSpPr/>
      </dsp:nvSpPr>
      <dsp:spPr>
        <a:xfrm>
          <a:off x="4297085" y="2386142"/>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FE52E9-F697-48FB-9412-BC0071C40964}">
      <dsp:nvSpPr>
        <dsp:cNvPr id="0" name=""/>
        <dsp:cNvSpPr/>
      </dsp:nvSpPr>
      <dsp:spPr>
        <a:xfrm>
          <a:off x="3141938" y="2065983"/>
          <a:ext cx="170176" cy="365878"/>
        </a:xfrm>
        <a:custGeom>
          <a:avLst/>
          <a:gdLst/>
          <a:ahLst/>
          <a:cxnLst/>
          <a:rect l="0" t="0" r="0" b="0"/>
          <a:pathLst>
            <a:path>
              <a:moveTo>
                <a:pt x="0" y="0"/>
              </a:moveTo>
              <a:lnTo>
                <a:pt x="85088" y="0"/>
              </a:lnTo>
              <a:lnTo>
                <a:pt x="85088" y="365878"/>
              </a:lnTo>
              <a:lnTo>
                <a:pt x="170176" y="3658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FBFE7C-11DC-40DD-A778-43E81DB3037C}">
      <dsp:nvSpPr>
        <dsp:cNvPr id="0" name=""/>
        <dsp:cNvSpPr/>
      </dsp:nvSpPr>
      <dsp:spPr>
        <a:xfrm>
          <a:off x="4297085" y="1913509"/>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7D098-7FB4-459F-AA6F-F177E6C5DC52}">
      <dsp:nvSpPr>
        <dsp:cNvPr id="0" name=""/>
        <dsp:cNvSpPr/>
      </dsp:nvSpPr>
      <dsp:spPr>
        <a:xfrm>
          <a:off x="3141938" y="1959229"/>
          <a:ext cx="170176" cy="106754"/>
        </a:xfrm>
        <a:custGeom>
          <a:avLst/>
          <a:gdLst/>
          <a:ahLst/>
          <a:cxnLst/>
          <a:rect l="0" t="0" r="0" b="0"/>
          <a:pathLst>
            <a:path>
              <a:moveTo>
                <a:pt x="0" y="106754"/>
              </a:moveTo>
              <a:lnTo>
                <a:pt x="85088" y="106754"/>
              </a:lnTo>
              <a:lnTo>
                <a:pt x="85088" y="0"/>
              </a:lnTo>
              <a:lnTo>
                <a:pt x="17017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AA8DB-F00E-4B0B-8D11-FAD620650454}">
      <dsp:nvSpPr>
        <dsp:cNvPr id="0" name=""/>
        <dsp:cNvSpPr/>
      </dsp:nvSpPr>
      <dsp:spPr>
        <a:xfrm>
          <a:off x="4297085" y="1547630"/>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E33B9B-B530-40C8-82AB-BF2B7726657B}">
      <dsp:nvSpPr>
        <dsp:cNvPr id="0" name=""/>
        <dsp:cNvSpPr/>
      </dsp:nvSpPr>
      <dsp:spPr>
        <a:xfrm>
          <a:off x="3141938" y="1593350"/>
          <a:ext cx="170176" cy="472633"/>
        </a:xfrm>
        <a:custGeom>
          <a:avLst/>
          <a:gdLst/>
          <a:ahLst/>
          <a:cxnLst/>
          <a:rect l="0" t="0" r="0" b="0"/>
          <a:pathLst>
            <a:path>
              <a:moveTo>
                <a:pt x="0" y="472633"/>
              </a:moveTo>
              <a:lnTo>
                <a:pt x="85088" y="472633"/>
              </a:lnTo>
              <a:lnTo>
                <a:pt x="85088" y="0"/>
              </a:lnTo>
              <a:lnTo>
                <a:pt x="17017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E00673-3E08-434F-B49B-87FB9E605D30}">
      <dsp:nvSpPr>
        <dsp:cNvPr id="0" name=""/>
        <dsp:cNvSpPr/>
      </dsp:nvSpPr>
      <dsp:spPr>
        <a:xfrm>
          <a:off x="4297085" y="1181751"/>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0C2C61-3DB2-48BC-B0EC-CB690A31554A}">
      <dsp:nvSpPr>
        <dsp:cNvPr id="0" name=""/>
        <dsp:cNvSpPr/>
      </dsp:nvSpPr>
      <dsp:spPr>
        <a:xfrm>
          <a:off x="3141938" y="1227471"/>
          <a:ext cx="170176" cy="838512"/>
        </a:xfrm>
        <a:custGeom>
          <a:avLst/>
          <a:gdLst/>
          <a:ahLst/>
          <a:cxnLst/>
          <a:rect l="0" t="0" r="0" b="0"/>
          <a:pathLst>
            <a:path>
              <a:moveTo>
                <a:pt x="0" y="838512"/>
              </a:moveTo>
              <a:lnTo>
                <a:pt x="85088" y="838512"/>
              </a:lnTo>
              <a:lnTo>
                <a:pt x="85088" y="0"/>
              </a:lnTo>
              <a:lnTo>
                <a:pt x="17017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077D4A-C743-4288-A09A-A166A9FBFD2B}">
      <dsp:nvSpPr>
        <dsp:cNvPr id="0" name=""/>
        <dsp:cNvSpPr/>
      </dsp:nvSpPr>
      <dsp:spPr>
        <a:xfrm>
          <a:off x="2120880" y="2065983"/>
          <a:ext cx="170176" cy="274409"/>
        </a:xfrm>
        <a:custGeom>
          <a:avLst/>
          <a:gdLst/>
          <a:ahLst/>
          <a:cxnLst/>
          <a:rect l="0" t="0" r="0" b="0"/>
          <a:pathLst>
            <a:path>
              <a:moveTo>
                <a:pt x="0" y="274409"/>
              </a:moveTo>
              <a:lnTo>
                <a:pt x="85088" y="274409"/>
              </a:lnTo>
              <a:lnTo>
                <a:pt x="85088" y="0"/>
              </a:lnTo>
              <a:lnTo>
                <a:pt x="17017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BB314-3F31-451C-A010-EC01393E66C5}">
      <dsp:nvSpPr>
        <dsp:cNvPr id="0" name=""/>
        <dsp:cNvSpPr/>
      </dsp:nvSpPr>
      <dsp:spPr>
        <a:xfrm>
          <a:off x="4581041" y="815872"/>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B9176-D70F-44FA-9750-54B51DF5C54D}">
      <dsp:nvSpPr>
        <dsp:cNvPr id="0" name=""/>
        <dsp:cNvSpPr/>
      </dsp:nvSpPr>
      <dsp:spPr>
        <a:xfrm>
          <a:off x="3141938" y="495713"/>
          <a:ext cx="170176" cy="365878"/>
        </a:xfrm>
        <a:custGeom>
          <a:avLst/>
          <a:gdLst/>
          <a:ahLst/>
          <a:cxnLst/>
          <a:rect l="0" t="0" r="0" b="0"/>
          <a:pathLst>
            <a:path>
              <a:moveTo>
                <a:pt x="0" y="0"/>
              </a:moveTo>
              <a:lnTo>
                <a:pt x="85088" y="0"/>
              </a:lnTo>
              <a:lnTo>
                <a:pt x="85088" y="365878"/>
              </a:lnTo>
              <a:lnTo>
                <a:pt x="170176" y="3658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9126F-F98F-4B5E-A852-1187CBD87F42}">
      <dsp:nvSpPr>
        <dsp:cNvPr id="0" name=""/>
        <dsp:cNvSpPr/>
      </dsp:nvSpPr>
      <dsp:spPr>
        <a:xfrm>
          <a:off x="4297085" y="449993"/>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71A8B9-4196-4D8E-B77C-C7C08363FDAA}">
      <dsp:nvSpPr>
        <dsp:cNvPr id="0" name=""/>
        <dsp:cNvSpPr/>
      </dsp:nvSpPr>
      <dsp:spPr>
        <a:xfrm>
          <a:off x="3141938" y="449993"/>
          <a:ext cx="170176" cy="91440"/>
        </a:xfrm>
        <a:custGeom>
          <a:avLst/>
          <a:gdLst/>
          <a:ahLst/>
          <a:cxnLst/>
          <a:rect l="0" t="0" r="0" b="0"/>
          <a:pathLst>
            <a:path>
              <a:moveTo>
                <a:pt x="0" y="45720"/>
              </a:moveTo>
              <a:lnTo>
                <a:pt x="170176"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4E75C-4A22-439E-A5B0-120524C4B21A}">
      <dsp:nvSpPr>
        <dsp:cNvPr id="0" name=""/>
        <dsp:cNvSpPr/>
      </dsp:nvSpPr>
      <dsp:spPr>
        <a:xfrm>
          <a:off x="4297085" y="84114"/>
          <a:ext cx="330167" cy="91440"/>
        </a:xfrm>
        <a:custGeom>
          <a:avLst/>
          <a:gdLst/>
          <a:ahLst/>
          <a:cxnLst/>
          <a:rect l="0" t="0" r="0" b="0"/>
          <a:pathLst>
            <a:path>
              <a:moveTo>
                <a:pt x="0" y="45720"/>
              </a:moveTo>
              <a:lnTo>
                <a:pt x="33016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45B8D5-35EF-45F4-89F2-49413E47DA56}">
      <dsp:nvSpPr>
        <dsp:cNvPr id="0" name=""/>
        <dsp:cNvSpPr/>
      </dsp:nvSpPr>
      <dsp:spPr>
        <a:xfrm>
          <a:off x="3141938" y="129834"/>
          <a:ext cx="170176" cy="365878"/>
        </a:xfrm>
        <a:custGeom>
          <a:avLst/>
          <a:gdLst/>
          <a:ahLst/>
          <a:cxnLst/>
          <a:rect l="0" t="0" r="0" b="0"/>
          <a:pathLst>
            <a:path>
              <a:moveTo>
                <a:pt x="0" y="365878"/>
              </a:moveTo>
              <a:lnTo>
                <a:pt x="85088" y="365878"/>
              </a:lnTo>
              <a:lnTo>
                <a:pt x="85088" y="0"/>
              </a:lnTo>
              <a:lnTo>
                <a:pt x="17017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C1ADB-3928-4DE8-A3E6-8F2514EE0FEF}">
      <dsp:nvSpPr>
        <dsp:cNvPr id="0" name=""/>
        <dsp:cNvSpPr/>
      </dsp:nvSpPr>
      <dsp:spPr>
        <a:xfrm>
          <a:off x="2120880" y="495713"/>
          <a:ext cx="170176" cy="1844679"/>
        </a:xfrm>
        <a:custGeom>
          <a:avLst/>
          <a:gdLst/>
          <a:ahLst/>
          <a:cxnLst/>
          <a:rect l="0" t="0" r="0" b="0"/>
          <a:pathLst>
            <a:path>
              <a:moveTo>
                <a:pt x="0" y="1844679"/>
              </a:moveTo>
              <a:lnTo>
                <a:pt x="85088" y="1844679"/>
              </a:lnTo>
              <a:lnTo>
                <a:pt x="85088" y="0"/>
              </a:lnTo>
              <a:lnTo>
                <a:pt x="17017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1C078-26A8-44F7-87BE-47766343D201}">
      <dsp:nvSpPr>
        <dsp:cNvPr id="0" name=""/>
        <dsp:cNvSpPr/>
      </dsp:nvSpPr>
      <dsp:spPr>
        <a:xfrm>
          <a:off x="1269999" y="2210633"/>
          <a:ext cx="85088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筑通</a:t>
          </a:r>
        </a:p>
      </dsp:txBody>
      <dsp:txXfrm>
        <a:off x="1269999" y="2210633"/>
        <a:ext cx="850881" cy="259518"/>
      </dsp:txXfrm>
    </dsp:sp>
    <dsp:sp modelId="{6D80E8C8-9844-40A3-B130-9697976344BB}">
      <dsp:nvSpPr>
        <dsp:cNvPr id="0" name=""/>
        <dsp:cNvSpPr/>
      </dsp:nvSpPr>
      <dsp:spPr>
        <a:xfrm>
          <a:off x="2291056" y="365954"/>
          <a:ext cx="85088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灌浆堵漏</a:t>
          </a:r>
        </a:p>
      </dsp:txBody>
      <dsp:txXfrm>
        <a:off x="2291056" y="365954"/>
        <a:ext cx="850881" cy="259518"/>
      </dsp:txXfrm>
    </dsp:sp>
    <dsp:sp modelId="{947C3C2A-903D-4F31-A52F-4C13FA39A516}">
      <dsp:nvSpPr>
        <dsp:cNvPr id="0" name=""/>
        <dsp:cNvSpPr/>
      </dsp:nvSpPr>
      <dsp:spPr>
        <a:xfrm>
          <a:off x="3312114" y="75"/>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无机类</a:t>
          </a:r>
        </a:p>
      </dsp:txBody>
      <dsp:txXfrm>
        <a:off x="3312114" y="75"/>
        <a:ext cx="984971" cy="259518"/>
      </dsp:txXfrm>
    </dsp:sp>
    <dsp:sp modelId="{E789630F-A989-415B-8CFC-06E552C96913}">
      <dsp:nvSpPr>
        <dsp:cNvPr id="0" name=""/>
        <dsp:cNvSpPr/>
      </dsp:nvSpPr>
      <dsp:spPr>
        <a:xfrm>
          <a:off x="4627253" y="75"/>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ZT-106</a:t>
          </a:r>
          <a:r>
            <a:rPr lang="zh-CN" altLang="en-US" sz="1100" kern="1200" dirty="0"/>
            <a:t>堵漏王、</a:t>
          </a:r>
          <a:r>
            <a:rPr lang="en-US" altLang="en-US" sz="1100" kern="1200" dirty="0"/>
            <a:t>ZT-106F</a:t>
          </a:r>
          <a:r>
            <a:rPr lang="zh-CN" altLang="en-US" sz="1100" kern="1200" dirty="0"/>
            <a:t>快速堵漏王</a:t>
          </a:r>
        </a:p>
      </dsp:txBody>
      <dsp:txXfrm>
        <a:off x="4627253" y="75"/>
        <a:ext cx="4640127" cy="259518"/>
      </dsp:txXfrm>
    </dsp:sp>
    <dsp:sp modelId="{30B714B3-A536-4AE2-B769-0AD88F2C01BE}">
      <dsp:nvSpPr>
        <dsp:cNvPr id="0" name=""/>
        <dsp:cNvSpPr/>
      </dsp:nvSpPr>
      <dsp:spPr>
        <a:xfrm>
          <a:off x="3312114" y="365954"/>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环氧灌浆类</a:t>
          </a:r>
        </a:p>
      </dsp:txBody>
      <dsp:txXfrm>
        <a:off x="3312114" y="365954"/>
        <a:ext cx="984971" cy="259518"/>
      </dsp:txXfrm>
    </dsp:sp>
    <dsp:sp modelId="{68990DED-AD37-449F-8CAF-03AAB57A75AF}">
      <dsp:nvSpPr>
        <dsp:cNvPr id="0" name=""/>
        <dsp:cNvSpPr/>
      </dsp:nvSpPr>
      <dsp:spPr>
        <a:xfrm>
          <a:off x="4627253" y="365954"/>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a:t>ZT-007</a:t>
          </a:r>
          <a:r>
            <a:rPr lang="zh-CN" altLang="en-US" sz="1100" kern="1200"/>
            <a:t>改性环保灌浆料</a:t>
          </a:r>
          <a:endParaRPr lang="zh-CN" altLang="en-US" sz="1100" kern="1200" dirty="0"/>
        </a:p>
      </dsp:txBody>
      <dsp:txXfrm>
        <a:off x="4627253" y="365954"/>
        <a:ext cx="4640127" cy="259518"/>
      </dsp:txXfrm>
    </dsp:sp>
    <dsp:sp modelId="{6732DF00-2564-493F-BC3F-FF12DBC98D87}">
      <dsp:nvSpPr>
        <dsp:cNvPr id="0" name=""/>
        <dsp:cNvSpPr/>
      </dsp:nvSpPr>
      <dsp:spPr>
        <a:xfrm>
          <a:off x="3312114" y="731833"/>
          <a:ext cx="12689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聚氨酯灌浆类</a:t>
          </a:r>
        </a:p>
      </dsp:txBody>
      <dsp:txXfrm>
        <a:off x="3312114" y="731833"/>
        <a:ext cx="1268927" cy="259518"/>
      </dsp:txXfrm>
    </dsp:sp>
    <dsp:sp modelId="{EEFF424D-E3D4-4AB1-AB62-A6253B86C65E}">
      <dsp:nvSpPr>
        <dsp:cNvPr id="0" name=""/>
        <dsp:cNvSpPr/>
      </dsp:nvSpPr>
      <dsp:spPr>
        <a:xfrm>
          <a:off x="4911209" y="731833"/>
          <a:ext cx="442135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a:t>ZT-X8 </a:t>
          </a:r>
          <a:r>
            <a:rPr lang="zh-CN" altLang="en-US" sz="1100" kern="1200"/>
            <a:t>通用型环保注浆料</a:t>
          </a:r>
          <a:endParaRPr lang="zh-CN" altLang="en-US" sz="1100" kern="1200" dirty="0"/>
        </a:p>
      </dsp:txBody>
      <dsp:txXfrm>
        <a:off x="4911209" y="731833"/>
        <a:ext cx="4421357" cy="259518"/>
      </dsp:txXfrm>
    </dsp:sp>
    <dsp:sp modelId="{FAE2C61F-BF88-4766-9D7C-9F40F5CF88CA}">
      <dsp:nvSpPr>
        <dsp:cNvPr id="0" name=""/>
        <dsp:cNvSpPr/>
      </dsp:nvSpPr>
      <dsp:spPr>
        <a:xfrm>
          <a:off x="2291056" y="1936224"/>
          <a:ext cx="85088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涂料系列</a:t>
          </a:r>
        </a:p>
      </dsp:txBody>
      <dsp:txXfrm>
        <a:off x="2291056" y="1936224"/>
        <a:ext cx="850881" cy="259518"/>
      </dsp:txXfrm>
    </dsp:sp>
    <dsp:sp modelId="{FA5B4F3E-C8F4-4B92-A0A4-EDF23880A7CA}">
      <dsp:nvSpPr>
        <dsp:cNvPr id="0" name=""/>
        <dsp:cNvSpPr/>
      </dsp:nvSpPr>
      <dsp:spPr>
        <a:xfrm>
          <a:off x="3312114" y="1097711"/>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改性沥青类</a:t>
          </a:r>
        </a:p>
      </dsp:txBody>
      <dsp:txXfrm>
        <a:off x="3312114" y="1097711"/>
        <a:ext cx="984971" cy="259518"/>
      </dsp:txXfrm>
    </dsp:sp>
    <dsp:sp modelId="{A8C5153F-4F76-4358-8FAA-0D9BEF6FCEAA}">
      <dsp:nvSpPr>
        <dsp:cNvPr id="0" name=""/>
        <dsp:cNvSpPr/>
      </dsp:nvSpPr>
      <dsp:spPr>
        <a:xfrm>
          <a:off x="4627253" y="1097711"/>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ZT-306</a:t>
          </a:r>
          <a:r>
            <a:rPr lang="zh-CN" altLang="en-US" sz="1100" kern="1200" dirty="0"/>
            <a:t>节点防水密封膏</a:t>
          </a:r>
        </a:p>
      </dsp:txBody>
      <dsp:txXfrm>
        <a:off x="4627253" y="1097711"/>
        <a:ext cx="4640127" cy="259518"/>
      </dsp:txXfrm>
    </dsp:sp>
    <dsp:sp modelId="{4E4BDE4B-1E87-47A4-9A54-5411586DE3BA}">
      <dsp:nvSpPr>
        <dsp:cNvPr id="0" name=""/>
        <dsp:cNvSpPr/>
      </dsp:nvSpPr>
      <dsp:spPr>
        <a:xfrm>
          <a:off x="3312114" y="1463590"/>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丙烯酸酯类</a:t>
          </a:r>
        </a:p>
      </dsp:txBody>
      <dsp:txXfrm>
        <a:off x="3312114" y="1463590"/>
        <a:ext cx="984971" cy="259518"/>
      </dsp:txXfrm>
    </dsp:sp>
    <dsp:sp modelId="{592E4A94-7934-491D-A61E-D48B8C4AA3A6}">
      <dsp:nvSpPr>
        <dsp:cNvPr id="0" name=""/>
        <dsp:cNvSpPr/>
      </dsp:nvSpPr>
      <dsp:spPr>
        <a:xfrm>
          <a:off x="4627253" y="1463590"/>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ZT-308</a:t>
          </a:r>
          <a:r>
            <a:rPr lang="zh-CN" altLang="en-US" sz="1100" kern="1200" dirty="0"/>
            <a:t>高弹厚质丙烯酸酯防水涂料</a:t>
          </a:r>
        </a:p>
      </dsp:txBody>
      <dsp:txXfrm>
        <a:off x="4627253" y="1463590"/>
        <a:ext cx="4640127" cy="259518"/>
      </dsp:txXfrm>
    </dsp:sp>
    <dsp:sp modelId="{E5AD0753-E617-4EC7-8069-F0A6414C191E}">
      <dsp:nvSpPr>
        <dsp:cNvPr id="0" name=""/>
        <dsp:cNvSpPr/>
      </dsp:nvSpPr>
      <dsp:spPr>
        <a:xfrm>
          <a:off x="3312114" y="1829469"/>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聚合物水泥类</a:t>
          </a:r>
        </a:p>
      </dsp:txBody>
      <dsp:txXfrm>
        <a:off x="3312114" y="1829469"/>
        <a:ext cx="984971" cy="259518"/>
      </dsp:txXfrm>
    </dsp:sp>
    <dsp:sp modelId="{F1A151C9-C486-4155-9FC7-4C7E16F28475}">
      <dsp:nvSpPr>
        <dsp:cNvPr id="0" name=""/>
        <dsp:cNvSpPr/>
      </dsp:nvSpPr>
      <dsp:spPr>
        <a:xfrm>
          <a:off x="4627253" y="1829469"/>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ZT-309</a:t>
          </a:r>
          <a:r>
            <a:rPr lang="zh-CN" altLang="en-US" sz="1100" kern="1200" dirty="0"/>
            <a:t>柔韧性聚合物水泥防水胶</a:t>
          </a:r>
        </a:p>
      </dsp:txBody>
      <dsp:txXfrm>
        <a:off x="4627253" y="1829469"/>
        <a:ext cx="4640127" cy="259518"/>
      </dsp:txXfrm>
    </dsp:sp>
    <dsp:sp modelId="{ED7155D3-C2FC-4B08-A9C8-35726C2DD1D1}">
      <dsp:nvSpPr>
        <dsp:cNvPr id="0" name=""/>
        <dsp:cNvSpPr/>
      </dsp:nvSpPr>
      <dsp:spPr>
        <a:xfrm>
          <a:off x="3312114" y="2302103"/>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砂浆类</a:t>
          </a:r>
        </a:p>
      </dsp:txBody>
      <dsp:txXfrm>
        <a:off x="3312114" y="2302103"/>
        <a:ext cx="984971" cy="259518"/>
      </dsp:txXfrm>
    </dsp:sp>
    <dsp:sp modelId="{93DD7A04-7BF4-4594-8267-2C7F6FE8B0E6}">
      <dsp:nvSpPr>
        <dsp:cNvPr id="0" name=""/>
        <dsp:cNvSpPr/>
      </dsp:nvSpPr>
      <dsp:spPr>
        <a:xfrm>
          <a:off x="4627253" y="2195348"/>
          <a:ext cx="4640127" cy="47302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ZT-303</a:t>
          </a:r>
          <a:r>
            <a:rPr lang="zh-CN" altLang="en-US" sz="1100" kern="1200" dirty="0"/>
            <a:t>外墙防水装饰一体化砂浆、</a:t>
          </a:r>
          <a:r>
            <a:rPr lang="en-US" altLang="en-US" sz="1100" kern="1200" dirty="0"/>
            <a:t>ZT-506</a:t>
          </a:r>
          <a:r>
            <a:rPr lang="zh-CN" altLang="en-US" sz="1100" kern="1200" dirty="0"/>
            <a:t>渗透结晶防水浆料、</a:t>
          </a:r>
          <a:endParaRPr lang="en-US" altLang="zh-CN" sz="1100" kern="1200" dirty="0"/>
        </a:p>
        <a:p>
          <a:pPr lvl="0" algn="l" defTabSz="488950">
            <a:lnSpc>
              <a:spcPct val="90000"/>
            </a:lnSpc>
            <a:spcBef>
              <a:spcPct val="0"/>
            </a:spcBef>
            <a:spcAft>
              <a:spcPct val="35000"/>
            </a:spcAft>
          </a:pPr>
          <a:r>
            <a:rPr lang="en-US" altLang="en-US" sz="1100" kern="1200" dirty="0"/>
            <a:t>ZT-507</a:t>
          </a:r>
          <a:r>
            <a:rPr lang="zh-CN" altLang="en-US" sz="1100" kern="1200" dirty="0"/>
            <a:t>特殊机能背水压防水涂料、</a:t>
          </a:r>
          <a:r>
            <a:rPr lang="en-US" altLang="en-US" sz="1100" kern="1200" dirty="0"/>
            <a:t>ZT-508</a:t>
          </a:r>
          <a:r>
            <a:rPr lang="zh-CN" altLang="en-US" sz="1100" kern="1200" dirty="0"/>
            <a:t>高分子益胶泥</a:t>
          </a:r>
        </a:p>
      </dsp:txBody>
      <dsp:txXfrm>
        <a:off x="4627253" y="2195348"/>
        <a:ext cx="4640127" cy="473027"/>
      </dsp:txXfrm>
    </dsp:sp>
    <dsp:sp modelId="{6BAFF10B-FCBD-4E91-9D82-D712D797A521}">
      <dsp:nvSpPr>
        <dsp:cNvPr id="0" name=""/>
        <dsp:cNvSpPr/>
      </dsp:nvSpPr>
      <dsp:spPr>
        <a:xfrm>
          <a:off x="3312114" y="2774736"/>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聚氨酯类</a:t>
          </a:r>
        </a:p>
      </dsp:txBody>
      <dsp:txXfrm>
        <a:off x="3312114" y="2774736"/>
        <a:ext cx="984971" cy="259518"/>
      </dsp:txXfrm>
    </dsp:sp>
    <dsp:sp modelId="{3E28FCEE-B101-4C3C-9A3F-F78DE06A9D8A}">
      <dsp:nvSpPr>
        <dsp:cNvPr id="0" name=""/>
        <dsp:cNvSpPr/>
      </dsp:nvSpPr>
      <dsp:spPr>
        <a:xfrm>
          <a:off x="4627253" y="2774736"/>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ZT-610</a:t>
          </a:r>
          <a:r>
            <a:rPr lang="zh-CN" altLang="en-US" sz="1100" kern="1200" dirty="0"/>
            <a:t>单组份湿固化聚氨酯防水涂料、</a:t>
          </a:r>
          <a:r>
            <a:rPr lang="en-US" altLang="en-US" sz="1100" kern="1200" dirty="0"/>
            <a:t>ZT-620 </a:t>
          </a:r>
          <a:r>
            <a:rPr lang="zh-CN" altLang="en-US" sz="1100" kern="1200" dirty="0"/>
            <a:t>双组份聚氨酯防水涂料</a:t>
          </a:r>
        </a:p>
      </dsp:txBody>
      <dsp:txXfrm>
        <a:off x="4627253" y="2774736"/>
        <a:ext cx="4640127" cy="259518"/>
      </dsp:txXfrm>
    </dsp:sp>
    <dsp:sp modelId="{BF374543-1066-444F-A9FA-E48C8DA47625}">
      <dsp:nvSpPr>
        <dsp:cNvPr id="0" name=""/>
        <dsp:cNvSpPr/>
      </dsp:nvSpPr>
      <dsp:spPr>
        <a:xfrm>
          <a:off x="2291056" y="3323554"/>
          <a:ext cx="85088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防水胶系列</a:t>
          </a:r>
        </a:p>
      </dsp:txBody>
      <dsp:txXfrm>
        <a:off x="2291056" y="3323554"/>
        <a:ext cx="850881" cy="259518"/>
      </dsp:txXfrm>
    </dsp:sp>
    <dsp:sp modelId="{81FEF5ED-5AAC-4C59-B5F9-1F795C09AF03}">
      <dsp:nvSpPr>
        <dsp:cNvPr id="0" name=""/>
        <dsp:cNvSpPr/>
      </dsp:nvSpPr>
      <dsp:spPr>
        <a:xfrm>
          <a:off x="3312114" y="3140615"/>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有机硅类</a:t>
          </a:r>
        </a:p>
      </dsp:txBody>
      <dsp:txXfrm>
        <a:off x="3312114" y="3140615"/>
        <a:ext cx="984971" cy="259518"/>
      </dsp:txXfrm>
    </dsp:sp>
    <dsp:sp modelId="{0A3C38BE-437C-4557-97AE-C04C6085EBD7}">
      <dsp:nvSpPr>
        <dsp:cNvPr id="0" name=""/>
        <dsp:cNvSpPr/>
      </dsp:nvSpPr>
      <dsp:spPr>
        <a:xfrm>
          <a:off x="4627253" y="3140615"/>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ZT-502</a:t>
          </a:r>
          <a:r>
            <a:rPr lang="zh-CN" altLang="en-US" sz="1100" kern="1200" dirty="0"/>
            <a:t>高效外墙防水剂</a:t>
          </a:r>
        </a:p>
      </dsp:txBody>
      <dsp:txXfrm>
        <a:off x="4627253" y="3140615"/>
        <a:ext cx="4640127" cy="259518"/>
      </dsp:txXfrm>
    </dsp:sp>
    <dsp:sp modelId="{CA3A590A-D774-4C8E-8A34-24454D91BA38}">
      <dsp:nvSpPr>
        <dsp:cNvPr id="0" name=""/>
        <dsp:cNvSpPr/>
      </dsp:nvSpPr>
      <dsp:spPr>
        <a:xfrm>
          <a:off x="3312114" y="3506494"/>
          <a:ext cx="98497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水性丙烯类</a:t>
          </a:r>
        </a:p>
      </dsp:txBody>
      <dsp:txXfrm>
        <a:off x="3312114" y="3506494"/>
        <a:ext cx="984971" cy="259518"/>
      </dsp:txXfrm>
    </dsp:sp>
    <dsp:sp modelId="{672B3D89-41FC-4AE8-A6A6-842561C26F6E}">
      <dsp:nvSpPr>
        <dsp:cNvPr id="0" name=""/>
        <dsp:cNvSpPr/>
      </dsp:nvSpPr>
      <dsp:spPr>
        <a:xfrm>
          <a:off x="4627253" y="3506494"/>
          <a:ext cx="4640127"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en-US" sz="1100" kern="1200" dirty="0"/>
            <a:t>ZT-503</a:t>
          </a:r>
          <a:r>
            <a:rPr lang="zh-CN" altLang="en-US" sz="1100" kern="1200" dirty="0"/>
            <a:t>透明防水胶</a:t>
          </a:r>
        </a:p>
      </dsp:txBody>
      <dsp:txXfrm>
        <a:off x="4627253" y="3506494"/>
        <a:ext cx="4640127" cy="259518"/>
      </dsp:txXfrm>
    </dsp:sp>
    <dsp:sp modelId="{A56E5252-C030-475E-B195-12647315D845}">
      <dsp:nvSpPr>
        <dsp:cNvPr id="0" name=""/>
        <dsp:cNvSpPr/>
      </dsp:nvSpPr>
      <dsp:spPr>
        <a:xfrm>
          <a:off x="2291056" y="4055312"/>
          <a:ext cx="850881"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设备</a:t>
          </a:r>
          <a:r>
            <a:rPr lang="en-US" altLang="en-US" sz="1100" kern="1200" dirty="0"/>
            <a:t>/</a:t>
          </a:r>
          <a:r>
            <a:rPr lang="zh-CN" altLang="en-US" sz="1100" kern="1200" dirty="0"/>
            <a:t>配件类</a:t>
          </a:r>
        </a:p>
      </dsp:txBody>
      <dsp:txXfrm>
        <a:off x="2291056" y="4055312"/>
        <a:ext cx="850881" cy="259518"/>
      </dsp:txXfrm>
    </dsp:sp>
    <dsp:sp modelId="{A2D5EAFB-7BDC-4290-A074-B029AE105BFD}">
      <dsp:nvSpPr>
        <dsp:cNvPr id="0" name=""/>
        <dsp:cNvSpPr/>
      </dsp:nvSpPr>
      <dsp:spPr>
        <a:xfrm>
          <a:off x="3472105" y="3872373"/>
          <a:ext cx="5202959"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en-US" sz="1100" kern="1200" dirty="0"/>
            <a:t>ZT-999</a:t>
          </a:r>
          <a:r>
            <a:rPr lang="zh-CN" altLang="en-US" sz="1100" kern="1200" dirty="0"/>
            <a:t>高压灌浆机</a:t>
          </a:r>
        </a:p>
      </dsp:txBody>
      <dsp:txXfrm>
        <a:off x="3472105" y="3872373"/>
        <a:ext cx="5202959" cy="259518"/>
      </dsp:txXfrm>
    </dsp:sp>
    <dsp:sp modelId="{E0007BA8-9E26-4F09-812C-A1B3233CCDA9}">
      <dsp:nvSpPr>
        <dsp:cNvPr id="0" name=""/>
        <dsp:cNvSpPr/>
      </dsp:nvSpPr>
      <dsp:spPr>
        <a:xfrm>
          <a:off x="3472105" y="4238252"/>
          <a:ext cx="5202959" cy="25951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直径</a:t>
          </a:r>
          <a:r>
            <a:rPr lang="en-US" altLang="en-US" sz="1100" kern="1200" dirty="0"/>
            <a:t>8cm/10cm/15cm</a:t>
          </a:r>
          <a:r>
            <a:rPr lang="zh-CN" altLang="en-US" sz="1100" kern="1200" dirty="0"/>
            <a:t>止水针头、</a:t>
          </a:r>
          <a:r>
            <a:rPr lang="zh-CN" altLang="zh-CN" sz="1100" kern="1200" dirty="0"/>
            <a:t>泵浦</a:t>
          </a:r>
          <a:r>
            <a:rPr lang="zh-CN" altLang="en-US" sz="1100" kern="1200" dirty="0"/>
            <a:t>、</a:t>
          </a:r>
          <a:r>
            <a:rPr lang="zh-CN" altLang="zh-CN" sz="1100" kern="1200" dirty="0"/>
            <a:t>高压管</a:t>
          </a:r>
          <a:r>
            <a:rPr lang="zh-CN" altLang="en-US" sz="1100" kern="1200" dirty="0"/>
            <a:t>、压力表、</a:t>
          </a:r>
        </a:p>
      </dsp:txBody>
      <dsp:txXfrm>
        <a:off x="3472105" y="4238252"/>
        <a:ext cx="5202959" cy="25951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086A38C-24BF-44FE-BF52-5B81E3E34B3E}">
      <dsp:nvSpPr>
        <dsp:cNvPr id="0" name=""/>
        <dsp:cNvSpPr/>
      </dsp:nvSpPr>
      <dsp:spPr>
        <a:xfrm>
          <a:off x="6755741" y="3522833"/>
          <a:ext cx="613781" cy="91440"/>
        </a:xfrm>
        <a:custGeom>
          <a:avLst/>
          <a:gdLst/>
          <a:ahLst/>
          <a:cxnLst/>
          <a:rect l="0" t="0" r="0" b="0"/>
          <a:pathLst>
            <a:path>
              <a:moveTo>
                <a:pt x="0" y="45720"/>
              </a:moveTo>
              <a:lnTo>
                <a:pt x="61378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88EEAD-9DED-4588-9103-869C14629A1F}">
      <dsp:nvSpPr>
        <dsp:cNvPr id="0" name=""/>
        <dsp:cNvSpPr/>
      </dsp:nvSpPr>
      <dsp:spPr>
        <a:xfrm>
          <a:off x="3073051" y="2578830"/>
          <a:ext cx="613781" cy="989723"/>
        </a:xfrm>
        <a:custGeom>
          <a:avLst/>
          <a:gdLst/>
          <a:ahLst/>
          <a:cxnLst/>
          <a:rect l="0" t="0" r="0" b="0"/>
          <a:pathLst>
            <a:path>
              <a:moveTo>
                <a:pt x="0" y="0"/>
              </a:moveTo>
              <a:lnTo>
                <a:pt x="306890" y="0"/>
              </a:lnTo>
              <a:lnTo>
                <a:pt x="306890" y="989723"/>
              </a:lnTo>
              <a:lnTo>
                <a:pt x="613781" y="989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5BC81-644A-48BE-A3D4-319EDE643F13}">
      <dsp:nvSpPr>
        <dsp:cNvPr id="0" name=""/>
        <dsp:cNvSpPr/>
      </dsp:nvSpPr>
      <dsp:spPr>
        <a:xfrm>
          <a:off x="6755741" y="1589107"/>
          <a:ext cx="613781" cy="659815"/>
        </a:xfrm>
        <a:custGeom>
          <a:avLst/>
          <a:gdLst/>
          <a:ahLst/>
          <a:cxnLst/>
          <a:rect l="0" t="0" r="0" b="0"/>
          <a:pathLst>
            <a:path>
              <a:moveTo>
                <a:pt x="0" y="0"/>
              </a:moveTo>
              <a:lnTo>
                <a:pt x="306890" y="0"/>
              </a:lnTo>
              <a:lnTo>
                <a:pt x="306890" y="659815"/>
              </a:lnTo>
              <a:lnTo>
                <a:pt x="613781" y="659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A001AE-2112-46CC-B64A-B17148248169}">
      <dsp:nvSpPr>
        <dsp:cNvPr id="0" name=""/>
        <dsp:cNvSpPr/>
      </dsp:nvSpPr>
      <dsp:spPr>
        <a:xfrm>
          <a:off x="6755741" y="929292"/>
          <a:ext cx="613781" cy="659815"/>
        </a:xfrm>
        <a:custGeom>
          <a:avLst/>
          <a:gdLst/>
          <a:ahLst/>
          <a:cxnLst/>
          <a:rect l="0" t="0" r="0" b="0"/>
          <a:pathLst>
            <a:path>
              <a:moveTo>
                <a:pt x="0" y="659815"/>
              </a:moveTo>
              <a:lnTo>
                <a:pt x="306890" y="659815"/>
              </a:lnTo>
              <a:lnTo>
                <a:pt x="306890" y="0"/>
              </a:lnTo>
              <a:lnTo>
                <a:pt x="613781"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0C1ADB-3928-4DE8-A3E6-8F2514EE0FEF}">
      <dsp:nvSpPr>
        <dsp:cNvPr id="0" name=""/>
        <dsp:cNvSpPr/>
      </dsp:nvSpPr>
      <dsp:spPr>
        <a:xfrm>
          <a:off x="3073051" y="1589107"/>
          <a:ext cx="613781" cy="989723"/>
        </a:xfrm>
        <a:custGeom>
          <a:avLst/>
          <a:gdLst/>
          <a:ahLst/>
          <a:cxnLst/>
          <a:rect l="0" t="0" r="0" b="0"/>
          <a:pathLst>
            <a:path>
              <a:moveTo>
                <a:pt x="0" y="989723"/>
              </a:moveTo>
              <a:lnTo>
                <a:pt x="306890" y="989723"/>
              </a:lnTo>
              <a:lnTo>
                <a:pt x="306890" y="0"/>
              </a:lnTo>
              <a:lnTo>
                <a:pt x="61378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1C078-26A8-44F7-87BE-47766343D201}">
      <dsp:nvSpPr>
        <dsp:cNvPr id="0" name=""/>
        <dsp:cNvSpPr/>
      </dsp:nvSpPr>
      <dsp:spPr>
        <a:xfrm>
          <a:off x="4142" y="2110822"/>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铂盾</a:t>
          </a:r>
        </a:p>
      </dsp:txBody>
      <dsp:txXfrm>
        <a:off x="4142" y="2110822"/>
        <a:ext cx="3068908" cy="936017"/>
      </dsp:txXfrm>
    </dsp:sp>
    <dsp:sp modelId="{6D80E8C8-9844-40A3-B130-9697976344BB}">
      <dsp:nvSpPr>
        <dsp:cNvPr id="0" name=""/>
        <dsp:cNvSpPr/>
      </dsp:nvSpPr>
      <dsp:spPr>
        <a:xfrm>
          <a:off x="3686833" y="1121099"/>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金属屋面</a:t>
          </a:r>
        </a:p>
      </dsp:txBody>
      <dsp:txXfrm>
        <a:off x="3686833" y="1121099"/>
        <a:ext cx="3068908" cy="936017"/>
      </dsp:txXfrm>
    </dsp:sp>
    <dsp:sp modelId="{DDAD8F15-D362-4EF8-BBCF-3DFB4BDD569E}">
      <dsp:nvSpPr>
        <dsp:cNvPr id="0" name=""/>
        <dsp:cNvSpPr/>
      </dsp:nvSpPr>
      <dsp:spPr>
        <a:xfrm>
          <a:off x="7369523" y="461283"/>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W101</a:t>
          </a:r>
          <a:r>
            <a:rPr lang="zh-CN" sz="1200" kern="1200" dirty="0"/>
            <a:t>金属屋面丙烯酸高弹防水基层涂料</a:t>
          </a:r>
          <a:endParaRPr lang="zh-CN" altLang="en-US" sz="1200" kern="1200" dirty="0"/>
        </a:p>
      </dsp:txBody>
      <dsp:txXfrm>
        <a:off x="7369523" y="461283"/>
        <a:ext cx="3068908" cy="936017"/>
      </dsp:txXfrm>
    </dsp:sp>
    <dsp:sp modelId="{FE4A7970-78B9-492C-8809-6EF11573DBCE}">
      <dsp:nvSpPr>
        <dsp:cNvPr id="0" name=""/>
        <dsp:cNvSpPr/>
      </dsp:nvSpPr>
      <dsp:spPr>
        <a:xfrm>
          <a:off x="7369523" y="1780914"/>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W102</a:t>
          </a:r>
          <a:r>
            <a:rPr lang="zh-CN" sz="1200" kern="1200" dirty="0"/>
            <a:t>金属屋面丙烯酸高弹防水基层涂料</a:t>
          </a:r>
        </a:p>
      </dsp:txBody>
      <dsp:txXfrm>
        <a:off x="7369523" y="1780914"/>
        <a:ext cx="3068908" cy="936017"/>
      </dsp:txXfrm>
    </dsp:sp>
    <dsp:sp modelId="{9FCBE9DD-F2C4-4FA0-BE74-3D0AA3AAFB61}">
      <dsp:nvSpPr>
        <dsp:cNvPr id="0" name=""/>
        <dsp:cNvSpPr/>
      </dsp:nvSpPr>
      <dsp:spPr>
        <a:xfrm>
          <a:off x="3686833" y="3100545"/>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集成建筑</a:t>
          </a:r>
        </a:p>
      </dsp:txBody>
      <dsp:txXfrm>
        <a:off x="3686833" y="3100545"/>
        <a:ext cx="3068908" cy="936017"/>
      </dsp:txXfrm>
    </dsp:sp>
    <dsp:sp modelId="{1930CB76-3C0E-4C16-A2A1-62E428BCAE4E}">
      <dsp:nvSpPr>
        <dsp:cNvPr id="0" name=""/>
        <dsp:cNvSpPr/>
      </dsp:nvSpPr>
      <dsp:spPr>
        <a:xfrm>
          <a:off x="7369523" y="3100545"/>
          <a:ext cx="3068908" cy="9360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W102</a:t>
          </a:r>
          <a:r>
            <a:rPr lang="zh-CN" sz="1200" kern="1200" dirty="0"/>
            <a:t>金属屋面丙烯酸高弹防水基层涂料</a:t>
          </a:r>
          <a:endParaRPr lang="zh-CN" altLang="en-US" sz="1200" kern="1200" dirty="0"/>
        </a:p>
      </dsp:txBody>
      <dsp:txXfrm>
        <a:off x="7369523" y="3100545"/>
        <a:ext cx="3068908" cy="93601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C31C79-4FB5-4D0D-8726-33936491661D}">
      <dsp:nvSpPr>
        <dsp:cNvPr id="0" name=""/>
        <dsp:cNvSpPr/>
      </dsp:nvSpPr>
      <dsp:spPr>
        <a:xfrm>
          <a:off x="4105923" y="4442420"/>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7AA0A38-8363-4320-8F24-F12FBB905669}">
      <dsp:nvSpPr>
        <dsp:cNvPr id="0" name=""/>
        <dsp:cNvSpPr/>
      </dsp:nvSpPr>
      <dsp:spPr>
        <a:xfrm>
          <a:off x="2835786" y="4442420"/>
          <a:ext cx="211689" cy="91440"/>
        </a:xfrm>
        <a:custGeom>
          <a:avLst/>
          <a:gdLst/>
          <a:ahLst/>
          <a:cxnLst/>
          <a:rect l="0" t="0" r="0" b="0"/>
          <a:pathLst>
            <a:path>
              <a:moveTo>
                <a:pt x="0" y="45720"/>
              </a:moveTo>
              <a:lnTo>
                <a:pt x="211689" y="4572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01C1EC-A2CC-4B04-9FE5-7D3926030B7B}">
      <dsp:nvSpPr>
        <dsp:cNvPr id="0" name=""/>
        <dsp:cNvSpPr/>
      </dsp:nvSpPr>
      <dsp:spPr>
        <a:xfrm>
          <a:off x="4105923" y="3987287"/>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2864DF5-4867-438F-8DA3-34E9CFF41A32}">
      <dsp:nvSpPr>
        <dsp:cNvPr id="0" name=""/>
        <dsp:cNvSpPr/>
      </dsp:nvSpPr>
      <dsp:spPr>
        <a:xfrm>
          <a:off x="2835786" y="3805441"/>
          <a:ext cx="211689" cy="227566"/>
        </a:xfrm>
        <a:custGeom>
          <a:avLst/>
          <a:gdLst/>
          <a:ahLst/>
          <a:cxnLst/>
          <a:rect l="0" t="0" r="0" b="0"/>
          <a:pathLst>
            <a:path>
              <a:moveTo>
                <a:pt x="0" y="0"/>
              </a:moveTo>
              <a:lnTo>
                <a:pt x="105844" y="0"/>
              </a:lnTo>
              <a:lnTo>
                <a:pt x="105844" y="227566"/>
              </a:lnTo>
              <a:lnTo>
                <a:pt x="211689" y="22756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B11055-1A53-443E-AE54-D369EB7805FC}">
      <dsp:nvSpPr>
        <dsp:cNvPr id="0" name=""/>
        <dsp:cNvSpPr/>
      </dsp:nvSpPr>
      <dsp:spPr>
        <a:xfrm>
          <a:off x="4105923" y="3532155"/>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3037DD-7191-4413-A9C7-1790A651BD1B}">
      <dsp:nvSpPr>
        <dsp:cNvPr id="0" name=""/>
        <dsp:cNvSpPr/>
      </dsp:nvSpPr>
      <dsp:spPr>
        <a:xfrm>
          <a:off x="2835786" y="3577875"/>
          <a:ext cx="211689" cy="227566"/>
        </a:xfrm>
        <a:custGeom>
          <a:avLst/>
          <a:gdLst/>
          <a:ahLst/>
          <a:cxnLst/>
          <a:rect l="0" t="0" r="0" b="0"/>
          <a:pathLst>
            <a:path>
              <a:moveTo>
                <a:pt x="0" y="227566"/>
              </a:moveTo>
              <a:lnTo>
                <a:pt x="105844" y="227566"/>
              </a:lnTo>
              <a:lnTo>
                <a:pt x="105844" y="0"/>
              </a:lnTo>
              <a:lnTo>
                <a:pt x="211689"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23DEBA-06F7-4D43-A23E-1BF46EC5D33F}">
      <dsp:nvSpPr>
        <dsp:cNvPr id="0" name=""/>
        <dsp:cNvSpPr/>
      </dsp:nvSpPr>
      <dsp:spPr>
        <a:xfrm>
          <a:off x="2835786" y="3077022"/>
          <a:ext cx="211689" cy="91440"/>
        </a:xfrm>
        <a:custGeom>
          <a:avLst/>
          <a:gdLst/>
          <a:ahLst/>
          <a:cxnLst/>
          <a:rect l="0" t="0" r="0" b="0"/>
          <a:pathLst>
            <a:path>
              <a:moveTo>
                <a:pt x="0" y="45720"/>
              </a:moveTo>
              <a:lnTo>
                <a:pt x="211689" y="4572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725E924-FA0A-4C23-A895-7161DE6F554F}">
      <dsp:nvSpPr>
        <dsp:cNvPr id="0" name=""/>
        <dsp:cNvSpPr/>
      </dsp:nvSpPr>
      <dsp:spPr>
        <a:xfrm>
          <a:off x="2835786" y="2440044"/>
          <a:ext cx="211689" cy="227566"/>
        </a:xfrm>
        <a:custGeom>
          <a:avLst/>
          <a:gdLst/>
          <a:ahLst/>
          <a:cxnLst/>
          <a:rect l="0" t="0" r="0" b="0"/>
          <a:pathLst>
            <a:path>
              <a:moveTo>
                <a:pt x="0" y="0"/>
              </a:moveTo>
              <a:lnTo>
                <a:pt x="105844" y="0"/>
              </a:lnTo>
              <a:lnTo>
                <a:pt x="105844" y="227566"/>
              </a:lnTo>
              <a:lnTo>
                <a:pt x="211689" y="22756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95526C-2295-4FE0-86C5-2C1F8C5BD303}">
      <dsp:nvSpPr>
        <dsp:cNvPr id="0" name=""/>
        <dsp:cNvSpPr/>
      </dsp:nvSpPr>
      <dsp:spPr>
        <a:xfrm>
          <a:off x="4105923" y="2212477"/>
          <a:ext cx="211689" cy="227566"/>
        </a:xfrm>
        <a:custGeom>
          <a:avLst/>
          <a:gdLst/>
          <a:ahLst/>
          <a:cxnLst/>
          <a:rect l="0" t="0" r="0" b="0"/>
          <a:pathLst>
            <a:path>
              <a:moveTo>
                <a:pt x="0" y="0"/>
              </a:moveTo>
              <a:lnTo>
                <a:pt x="105844" y="0"/>
              </a:lnTo>
              <a:lnTo>
                <a:pt x="105844" y="227566"/>
              </a:lnTo>
              <a:lnTo>
                <a:pt x="211689" y="22756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67C323-F92B-41C3-B0A3-F1BA88E5759C}">
      <dsp:nvSpPr>
        <dsp:cNvPr id="0" name=""/>
        <dsp:cNvSpPr/>
      </dsp:nvSpPr>
      <dsp:spPr>
        <a:xfrm>
          <a:off x="4105923" y="1984911"/>
          <a:ext cx="211689" cy="227566"/>
        </a:xfrm>
        <a:custGeom>
          <a:avLst/>
          <a:gdLst/>
          <a:ahLst/>
          <a:cxnLst/>
          <a:rect l="0" t="0" r="0" b="0"/>
          <a:pathLst>
            <a:path>
              <a:moveTo>
                <a:pt x="0" y="227566"/>
              </a:moveTo>
              <a:lnTo>
                <a:pt x="105844" y="227566"/>
              </a:lnTo>
              <a:lnTo>
                <a:pt x="105844" y="0"/>
              </a:lnTo>
              <a:lnTo>
                <a:pt x="211689"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598233-5067-49CF-B6CC-DC45F82E1FBA}">
      <dsp:nvSpPr>
        <dsp:cNvPr id="0" name=""/>
        <dsp:cNvSpPr/>
      </dsp:nvSpPr>
      <dsp:spPr>
        <a:xfrm>
          <a:off x="2835786" y="2212477"/>
          <a:ext cx="211689" cy="227566"/>
        </a:xfrm>
        <a:custGeom>
          <a:avLst/>
          <a:gdLst/>
          <a:ahLst/>
          <a:cxnLst/>
          <a:rect l="0" t="0" r="0" b="0"/>
          <a:pathLst>
            <a:path>
              <a:moveTo>
                <a:pt x="0" y="227566"/>
              </a:moveTo>
              <a:lnTo>
                <a:pt x="105844" y="227566"/>
              </a:lnTo>
              <a:lnTo>
                <a:pt x="105844" y="0"/>
              </a:lnTo>
              <a:lnTo>
                <a:pt x="211689"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84A1747-1FDA-471C-A9F5-0E13BA0D22C3}">
      <dsp:nvSpPr>
        <dsp:cNvPr id="0" name=""/>
        <dsp:cNvSpPr/>
      </dsp:nvSpPr>
      <dsp:spPr>
        <a:xfrm>
          <a:off x="4105923" y="1484059"/>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A95920F-A72A-4A4A-AF60-FCF6BA6C050A}">
      <dsp:nvSpPr>
        <dsp:cNvPr id="0" name=""/>
        <dsp:cNvSpPr/>
      </dsp:nvSpPr>
      <dsp:spPr>
        <a:xfrm>
          <a:off x="2835786" y="847080"/>
          <a:ext cx="211689" cy="682698"/>
        </a:xfrm>
        <a:custGeom>
          <a:avLst/>
          <a:gdLst/>
          <a:ahLst/>
          <a:cxnLst/>
          <a:rect l="0" t="0" r="0" b="0"/>
          <a:pathLst>
            <a:path>
              <a:moveTo>
                <a:pt x="0" y="0"/>
              </a:moveTo>
              <a:lnTo>
                <a:pt x="105844" y="0"/>
              </a:lnTo>
              <a:lnTo>
                <a:pt x="105844" y="682698"/>
              </a:lnTo>
              <a:lnTo>
                <a:pt x="211689" y="6826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68E6DF-D840-42ED-85C8-2A5048F9D6B5}">
      <dsp:nvSpPr>
        <dsp:cNvPr id="0" name=""/>
        <dsp:cNvSpPr/>
      </dsp:nvSpPr>
      <dsp:spPr>
        <a:xfrm>
          <a:off x="4105923" y="1028926"/>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CD5BA8F-9FD4-485E-BE11-F4044D162D1A}">
      <dsp:nvSpPr>
        <dsp:cNvPr id="0" name=""/>
        <dsp:cNvSpPr/>
      </dsp:nvSpPr>
      <dsp:spPr>
        <a:xfrm>
          <a:off x="2835786" y="847080"/>
          <a:ext cx="211689" cy="227566"/>
        </a:xfrm>
        <a:custGeom>
          <a:avLst/>
          <a:gdLst/>
          <a:ahLst/>
          <a:cxnLst/>
          <a:rect l="0" t="0" r="0" b="0"/>
          <a:pathLst>
            <a:path>
              <a:moveTo>
                <a:pt x="0" y="0"/>
              </a:moveTo>
              <a:lnTo>
                <a:pt x="105844" y="0"/>
              </a:lnTo>
              <a:lnTo>
                <a:pt x="105844" y="227566"/>
              </a:lnTo>
              <a:lnTo>
                <a:pt x="211689" y="22756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6F9BF0-09A3-4EA3-A5B1-E699EE75293B}">
      <dsp:nvSpPr>
        <dsp:cNvPr id="0" name=""/>
        <dsp:cNvSpPr/>
      </dsp:nvSpPr>
      <dsp:spPr>
        <a:xfrm>
          <a:off x="4105923" y="573794"/>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B008B3C-B211-4333-B2BB-FA8BD27B3900}">
      <dsp:nvSpPr>
        <dsp:cNvPr id="0" name=""/>
        <dsp:cNvSpPr/>
      </dsp:nvSpPr>
      <dsp:spPr>
        <a:xfrm>
          <a:off x="2835786" y="619514"/>
          <a:ext cx="211689" cy="227566"/>
        </a:xfrm>
        <a:custGeom>
          <a:avLst/>
          <a:gdLst/>
          <a:ahLst/>
          <a:cxnLst/>
          <a:rect l="0" t="0" r="0" b="0"/>
          <a:pathLst>
            <a:path>
              <a:moveTo>
                <a:pt x="0" y="227566"/>
              </a:moveTo>
              <a:lnTo>
                <a:pt x="105844" y="227566"/>
              </a:lnTo>
              <a:lnTo>
                <a:pt x="105844" y="0"/>
              </a:lnTo>
              <a:lnTo>
                <a:pt x="211689"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3C609DE-5C7B-424A-BC38-7A42DE8A881C}">
      <dsp:nvSpPr>
        <dsp:cNvPr id="0" name=""/>
        <dsp:cNvSpPr/>
      </dsp:nvSpPr>
      <dsp:spPr>
        <a:xfrm>
          <a:off x="4105923" y="118661"/>
          <a:ext cx="211689" cy="91440"/>
        </a:xfrm>
        <a:custGeom>
          <a:avLst/>
          <a:gdLst/>
          <a:ahLst/>
          <a:cxnLst/>
          <a:rect l="0" t="0" r="0" b="0"/>
          <a:pathLst>
            <a:path>
              <a:moveTo>
                <a:pt x="0" y="45720"/>
              </a:moveTo>
              <a:lnTo>
                <a:pt x="211689"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BB7FA5-E94F-4397-AC9A-53FF22B9486B}">
      <dsp:nvSpPr>
        <dsp:cNvPr id="0" name=""/>
        <dsp:cNvSpPr/>
      </dsp:nvSpPr>
      <dsp:spPr>
        <a:xfrm>
          <a:off x="2835786" y="164381"/>
          <a:ext cx="211689" cy="682698"/>
        </a:xfrm>
        <a:custGeom>
          <a:avLst/>
          <a:gdLst/>
          <a:ahLst/>
          <a:cxnLst/>
          <a:rect l="0" t="0" r="0" b="0"/>
          <a:pathLst>
            <a:path>
              <a:moveTo>
                <a:pt x="0" y="682698"/>
              </a:moveTo>
              <a:lnTo>
                <a:pt x="105844" y="682698"/>
              </a:lnTo>
              <a:lnTo>
                <a:pt x="105844" y="0"/>
              </a:lnTo>
              <a:lnTo>
                <a:pt x="211689"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7953E3-0BFB-4332-BB5C-6FDC6F4A0E64}">
      <dsp:nvSpPr>
        <dsp:cNvPr id="0" name=""/>
        <dsp:cNvSpPr/>
      </dsp:nvSpPr>
      <dsp:spPr>
        <a:xfrm>
          <a:off x="1777338" y="685667"/>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准备</a:t>
          </a:r>
          <a:endParaRPr lang="zh-CN" altLang="en-US" sz="1400" kern="1200" dirty="0">
            <a:latin typeface="微软雅黑 Light" panose="020B0502040204020203" pitchFamily="34" charset="-122"/>
            <a:ea typeface="微软雅黑 Light" panose="020B0502040204020203" pitchFamily="34" charset="-122"/>
          </a:endParaRPr>
        </a:p>
      </dsp:txBody>
      <dsp:txXfrm>
        <a:off x="1777338" y="685667"/>
        <a:ext cx="1058447" cy="322826"/>
      </dsp:txXfrm>
    </dsp:sp>
    <dsp:sp modelId="{00D5C035-7979-400C-9D4C-FA725AFE1968}">
      <dsp:nvSpPr>
        <dsp:cNvPr id="0" name=""/>
        <dsp:cNvSpPr/>
      </dsp:nvSpPr>
      <dsp:spPr>
        <a:xfrm>
          <a:off x="3047475" y="2968"/>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工人</a:t>
          </a:r>
        </a:p>
      </dsp:txBody>
      <dsp:txXfrm>
        <a:off x="3047475" y="2968"/>
        <a:ext cx="1058447" cy="322826"/>
      </dsp:txXfrm>
    </dsp:sp>
    <dsp:sp modelId="{3E526709-047C-40E9-B1C7-5E570C41E6F9}">
      <dsp:nvSpPr>
        <dsp:cNvPr id="0" name=""/>
        <dsp:cNvSpPr/>
      </dsp:nvSpPr>
      <dsp:spPr>
        <a:xfrm>
          <a:off x="4317612" y="2968"/>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培训系统、员工日考核系统、管理人员考核系统</a:t>
          </a:r>
        </a:p>
      </dsp:txBody>
      <dsp:txXfrm>
        <a:off x="4317612" y="2968"/>
        <a:ext cx="4105993" cy="322826"/>
      </dsp:txXfrm>
    </dsp:sp>
    <dsp:sp modelId="{AFF9A3A9-8EDB-48ED-9F05-7BB8A2A84243}">
      <dsp:nvSpPr>
        <dsp:cNvPr id="0" name=""/>
        <dsp:cNvSpPr/>
      </dsp:nvSpPr>
      <dsp:spPr>
        <a:xfrm>
          <a:off x="3047475" y="458100"/>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设备</a:t>
          </a:r>
        </a:p>
      </dsp:txBody>
      <dsp:txXfrm>
        <a:off x="3047475" y="458100"/>
        <a:ext cx="1058447" cy="322826"/>
      </dsp:txXfrm>
    </dsp:sp>
    <dsp:sp modelId="{9D6C5590-470C-4359-9542-7EC47CB2F362}">
      <dsp:nvSpPr>
        <dsp:cNvPr id="0" name=""/>
        <dsp:cNvSpPr/>
      </dsp:nvSpPr>
      <dsp:spPr>
        <a:xfrm>
          <a:off x="4317612" y="458100"/>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校准</a:t>
          </a:r>
          <a:r>
            <a:rPr lang="en-US" altLang="zh-CN" sz="1400" kern="1200" dirty="0">
              <a:latin typeface="微软雅黑 Light" panose="020B0502040204020203" pitchFamily="34" charset="-122"/>
              <a:ea typeface="微软雅黑 Light" panose="020B0502040204020203" pitchFamily="34" charset="-122"/>
            </a:rPr>
            <a:t>/</a:t>
          </a:r>
          <a:r>
            <a:rPr lang="zh-CN" altLang="en-US" sz="1400" kern="1200" dirty="0">
              <a:latin typeface="微软雅黑 Light" panose="020B0502040204020203" pitchFamily="34" charset="-122"/>
              <a:ea typeface="微软雅黑 Light" panose="020B0502040204020203" pitchFamily="34" charset="-122"/>
            </a:rPr>
            <a:t>鉴定、验收、保养、自校比对</a:t>
          </a:r>
        </a:p>
      </dsp:txBody>
      <dsp:txXfrm>
        <a:off x="4317612" y="458100"/>
        <a:ext cx="4105993" cy="322826"/>
      </dsp:txXfrm>
    </dsp:sp>
    <dsp:sp modelId="{AEFE8F2A-CF52-467F-9100-6AB339EBFE53}">
      <dsp:nvSpPr>
        <dsp:cNvPr id="0" name=""/>
        <dsp:cNvSpPr/>
      </dsp:nvSpPr>
      <dsp:spPr>
        <a:xfrm>
          <a:off x="3047475" y="913233"/>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标准</a:t>
          </a:r>
        </a:p>
      </dsp:txBody>
      <dsp:txXfrm>
        <a:off x="3047475" y="913233"/>
        <a:ext cx="1058447" cy="322826"/>
      </dsp:txXfrm>
    </dsp:sp>
    <dsp:sp modelId="{D4370B56-0754-43FC-AF87-107F4FD74047}">
      <dsp:nvSpPr>
        <dsp:cNvPr id="0" name=""/>
        <dsp:cNvSpPr/>
      </dsp:nvSpPr>
      <dsp:spPr>
        <a:xfrm>
          <a:off x="4317612" y="913233"/>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zh-CN" altLang="en-US" sz="1400" kern="1200" dirty="0">
              <a:latin typeface="微软雅黑 Light" panose="020B0502040204020203" pitchFamily="34" charset="-122"/>
              <a:ea typeface="微软雅黑 Light" panose="020B0502040204020203" pitchFamily="34" charset="-122"/>
            </a:rPr>
            <a:t>检验标准、检验指标、作业指导书</a:t>
          </a:r>
        </a:p>
      </dsp:txBody>
      <dsp:txXfrm>
        <a:off x="4317612" y="913233"/>
        <a:ext cx="4105993" cy="322826"/>
      </dsp:txXfrm>
    </dsp:sp>
    <dsp:sp modelId="{05C1E18E-AD7E-446D-891E-9210028170F0}">
      <dsp:nvSpPr>
        <dsp:cNvPr id="0" name=""/>
        <dsp:cNvSpPr/>
      </dsp:nvSpPr>
      <dsp:spPr>
        <a:xfrm>
          <a:off x="3047475" y="1368365"/>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kern="1200" dirty="0">
              <a:latin typeface="微软雅黑 Light" panose="020B0502040204020203" pitchFamily="34" charset="-122"/>
              <a:ea typeface="微软雅黑 Light" panose="020B0502040204020203" pitchFamily="34" charset="-122"/>
            </a:rPr>
            <a:t>环节</a:t>
          </a:r>
        </a:p>
      </dsp:txBody>
      <dsp:txXfrm>
        <a:off x="3047475" y="1368365"/>
        <a:ext cx="1058447" cy="322826"/>
      </dsp:txXfrm>
    </dsp:sp>
    <dsp:sp modelId="{D48D8E39-33F4-47DB-8B0C-93EF50079466}">
      <dsp:nvSpPr>
        <dsp:cNvPr id="0" name=""/>
        <dsp:cNvSpPr/>
      </dsp:nvSpPr>
      <dsp:spPr>
        <a:xfrm>
          <a:off x="4317612" y="1368365"/>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en-US" altLang="zh-CN" sz="1400" b="0" u="none" kern="1200" dirty="0">
              <a:latin typeface="微软雅黑 Light" panose="020B0502040204020203" pitchFamily="34" charset="-122"/>
              <a:ea typeface="微软雅黑 Light" panose="020B0502040204020203" pitchFamily="34" charset="-122"/>
              <a:cs typeface="微软雅黑" panose="020B0503020204020204" charset="-122"/>
            </a:rPr>
            <a:t>5S</a:t>
          </a: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、标准化实验室要求</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1368365"/>
        <a:ext cx="4105993" cy="322826"/>
      </dsp:txXfrm>
    </dsp:sp>
    <dsp:sp modelId="{42DC0308-A934-475D-91AC-7CFA6E997347}">
      <dsp:nvSpPr>
        <dsp:cNvPr id="0" name=""/>
        <dsp:cNvSpPr/>
      </dsp:nvSpPr>
      <dsp:spPr>
        <a:xfrm>
          <a:off x="1777338" y="2278630"/>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实施</a:t>
          </a:r>
          <a:endParaRPr lang="zh-CN" altLang="en-US" sz="1400" kern="1200" dirty="0">
            <a:latin typeface="微软雅黑 Light" panose="020B0502040204020203" pitchFamily="34" charset="-122"/>
            <a:ea typeface="微软雅黑 Light" panose="020B0502040204020203" pitchFamily="34" charset="-122"/>
          </a:endParaRPr>
        </a:p>
      </dsp:txBody>
      <dsp:txXfrm>
        <a:off x="1777338" y="2278630"/>
        <a:ext cx="1058447" cy="322826"/>
      </dsp:txXfrm>
    </dsp:sp>
    <dsp:sp modelId="{A26D6710-4D9A-4AD6-BB80-E8318ED10033}">
      <dsp:nvSpPr>
        <dsp:cNvPr id="0" name=""/>
        <dsp:cNvSpPr/>
      </dsp:nvSpPr>
      <dsp:spPr>
        <a:xfrm>
          <a:off x="3047475" y="2051064"/>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kern="1200" dirty="0">
              <a:latin typeface="微软雅黑 Light" panose="020B0502040204020203" pitchFamily="34" charset="-122"/>
              <a:ea typeface="微软雅黑 Light" panose="020B0502040204020203" pitchFamily="34" charset="-122"/>
            </a:rPr>
            <a:t>明确标准</a:t>
          </a:r>
        </a:p>
      </dsp:txBody>
      <dsp:txXfrm>
        <a:off x="3047475" y="2051064"/>
        <a:ext cx="1058447" cy="322826"/>
      </dsp:txXfrm>
    </dsp:sp>
    <dsp:sp modelId="{98D80C6E-CA98-4426-9166-76A3C3C87619}">
      <dsp:nvSpPr>
        <dsp:cNvPr id="0" name=""/>
        <dsp:cNvSpPr/>
      </dsp:nvSpPr>
      <dsp:spPr>
        <a:xfrm>
          <a:off x="4317612" y="1823498"/>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目视化管理</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1823498"/>
        <a:ext cx="4105993" cy="322826"/>
      </dsp:txXfrm>
    </dsp:sp>
    <dsp:sp modelId="{9FD07621-B2A6-438B-8186-6CE79549643C}">
      <dsp:nvSpPr>
        <dsp:cNvPr id="0" name=""/>
        <dsp:cNvSpPr/>
      </dsp:nvSpPr>
      <dsp:spPr>
        <a:xfrm>
          <a:off x="4317612" y="2278630"/>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分层审核</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2278630"/>
        <a:ext cx="4105993" cy="322826"/>
      </dsp:txXfrm>
    </dsp:sp>
    <dsp:sp modelId="{1ACC7B6C-672D-4C2A-9790-5E3EEF96DC17}">
      <dsp:nvSpPr>
        <dsp:cNvPr id="0" name=""/>
        <dsp:cNvSpPr/>
      </dsp:nvSpPr>
      <dsp:spPr>
        <a:xfrm>
          <a:off x="3047475" y="2506197"/>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kern="1200" dirty="0">
              <a:latin typeface="微软雅黑 Light" panose="020B0502040204020203" pitchFamily="34" charset="-122"/>
              <a:ea typeface="微软雅黑 Light" panose="020B0502040204020203" pitchFamily="34" charset="-122"/>
            </a:rPr>
            <a:t>校验执行</a:t>
          </a:r>
        </a:p>
      </dsp:txBody>
      <dsp:txXfrm>
        <a:off x="3047475" y="2506197"/>
        <a:ext cx="1058447" cy="322826"/>
      </dsp:txXfrm>
    </dsp:sp>
    <dsp:sp modelId="{210A2662-D9C8-4887-B232-F4BFFCFEFA51}">
      <dsp:nvSpPr>
        <dsp:cNvPr id="0" name=""/>
        <dsp:cNvSpPr/>
      </dsp:nvSpPr>
      <dsp:spPr>
        <a:xfrm>
          <a:off x="1777338" y="2961329"/>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判定</a:t>
          </a:r>
          <a:endParaRPr lang="zh-CN" altLang="en-US" sz="1400" kern="1200" dirty="0">
            <a:latin typeface="微软雅黑 Light" panose="020B0502040204020203" pitchFamily="34" charset="-122"/>
            <a:ea typeface="微软雅黑 Light" panose="020B0502040204020203" pitchFamily="34" charset="-122"/>
          </a:endParaRPr>
        </a:p>
      </dsp:txBody>
      <dsp:txXfrm>
        <a:off x="1777338" y="2961329"/>
        <a:ext cx="1058447" cy="322826"/>
      </dsp:txXfrm>
    </dsp:sp>
    <dsp:sp modelId="{297699E5-CD18-4B2B-969C-5B163D1D96FF}">
      <dsp:nvSpPr>
        <dsp:cNvPr id="0" name=""/>
        <dsp:cNvSpPr/>
      </dsp:nvSpPr>
      <dsp:spPr>
        <a:xfrm>
          <a:off x="3047475" y="2961329"/>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kern="1200" dirty="0">
              <a:latin typeface="微软雅黑 Light" panose="020B0502040204020203" pitchFamily="34" charset="-122"/>
              <a:ea typeface="微软雅黑 Light" panose="020B0502040204020203" pitchFamily="34" charset="-122"/>
            </a:rPr>
            <a:t>核对</a:t>
          </a:r>
        </a:p>
      </dsp:txBody>
      <dsp:txXfrm>
        <a:off x="3047475" y="2961329"/>
        <a:ext cx="1058447" cy="322826"/>
      </dsp:txXfrm>
    </dsp:sp>
    <dsp:sp modelId="{24766507-48ED-45BF-AD89-D65472CAA279}">
      <dsp:nvSpPr>
        <dsp:cNvPr id="0" name=""/>
        <dsp:cNvSpPr/>
      </dsp:nvSpPr>
      <dsp:spPr>
        <a:xfrm>
          <a:off x="1777338" y="3644028"/>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异常</a:t>
          </a:r>
          <a:endParaRPr lang="zh-CN" altLang="en-US" sz="1400" kern="1200" dirty="0">
            <a:latin typeface="微软雅黑 Light" panose="020B0502040204020203" pitchFamily="34" charset="-122"/>
            <a:ea typeface="微软雅黑 Light" panose="020B0502040204020203" pitchFamily="34" charset="-122"/>
          </a:endParaRPr>
        </a:p>
      </dsp:txBody>
      <dsp:txXfrm>
        <a:off x="1777338" y="3644028"/>
        <a:ext cx="1058447" cy="322826"/>
      </dsp:txXfrm>
    </dsp:sp>
    <dsp:sp modelId="{22A0AC45-E3C9-4FB7-954F-F622B99B6548}">
      <dsp:nvSpPr>
        <dsp:cNvPr id="0" name=""/>
        <dsp:cNvSpPr/>
      </dsp:nvSpPr>
      <dsp:spPr>
        <a:xfrm>
          <a:off x="3047475" y="3416462"/>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汇报</a:t>
          </a:r>
          <a:endParaRPr lang="zh-CN" altLang="en-US" sz="1400" kern="1200" dirty="0">
            <a:latin typeface="微软雅黑 Light" panose="020B0502040204020203" pitchFamily="34" charset="-122"/>
            <a:ea typeface="微软雅黑 Light" panose="020B0502040204020203" pitchFamily="34" charset="-122"/>
          </a:endParaRPr>
        </a:p>
      </dsp:txBody>
      <dsp:txXfrm>
        <a:off x="3047475" y="3416462"/>
        <a:ext cx="1058447" cy="322826"/>
      </dsp:txXfrm>
    </dsp:sp>
    <dsp:sp modelId="{E4F8424F-D6D3-4909-A516-348A1E9169C9}">
      <dsp:nvSpPr>
        <dsp:cNvPr id="0" name=""/>
        <dsp:cNvSpPr/>
      </dsp:nvSpPr>
      <dsp:spPr>
        <a:xfrm>
          <a:off x="4317612" y="3416462"/>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汇报制度的执行</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3416462"/>
        <a:ext cx="4105993" cy="322826"/>
      </dsp:txXfrm>
    </dsp:sp>
    <dsp:sp modelId="{4DC1E3B9-2CDC-4BEE-98DA-F0404E3F9906}">
      <dsp:nvSpPr>
        <dsp:cNvPr id="0" name=""/>
        <dsp:cNvSpPr/>
      </dsp:nvSpPr>
      <dsp:spPr>
        <a:xfrm>
          <a:off x="3047475" y="3871594"/>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Font typeface="Arial" panose="020B0604020202020204" pitchFamily="34" charset="0"/>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不合格管理</a:t>
          </a:r>
          <a:endParaRPr lang="zh-CN" altLang="en-US" sz="1400" kern="1200" dirty="0">
            <a:latin typeface="微软雅黑 Light" panose="020B0502040204020203" pitchFamily="34" charset="-122"/>
            <a:ea typeface="微软雅黑 Light" panose="020B0502040204020203" pitchFamily="34" charset="-122"/>
          </a:endParaRPr>
        </a:p>
      </dsp:txBody>
      <dsp:txXfrm>
        <a:off x="3047475" y="3871594"/>
        <a:ext cx="1058447" cy="322826"/>
      </dsp:txXfrm>
    </dsp:sp>
    <dsp:sp modelId="{F94BC2C2-B3BA-4FAA-AC37-4C6C7BF2A267}">
      <dsp:nvSpPr>
        <dsp:cNvPr id="0" name=""/>
        <dsp:cNvSpPr/>
      </dsp:nvSpPr>
      <dsp:spPr>
        <a:xfrm>
          <a:off x="4317612" y="3871594"/>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不合格品处理、整改</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3871594"/>
        <a:ext cx="4105993" cy="322826"/>
      </dsp:txXfrm>
    </dsp:sp>
    <dsp:sp modelId="{F9B4C317-3708-47A2-A63A-60C88C8B79C8}">
      <dsp:nvSpPr>
        <dsp:cNvPr id="0" name=""/>
        <dsp:cNvSpPr/>
      </dsp:nvSpPr>
      <dsp:spPr>
        <a:xfrm>
          <a:off x="1777338" y="4326727"/>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归档</a:t>
          </a:r>
          <a:endParaRPr lang="zh-CN" altLang="en-US" sz="1400" kern="1200" dirty="0">
            <a:latin typeface="微软雅黑 Light" panose="020B0502040204020203" pitchFamily="34" charset="-122"/>
            <a:ea typeface="微软雅黑 Light" panose="020B0502040204020203" pitchFamily="34" charset="-122"/>
          </a:endParaRPr>
        </a:p>
      </dsp:txBody>
      <dsp:txXfrm>
        <a:off x="1777338" y="4326727"/>
        <a:ext cx="1058447" cy="322826"/>
      </dsp:txXfrm>
    </dsp:sp>
    <dsp:sp modelId="{2C262B15-53FD-43EA-83A0-BC906A950A85}">
      <dsp:nvSpPr>
        <dsp:cNvPr id="0" name=""/>
        <dsp:cNvSpPr/>
      </dsp:nvSpPr>
      <dsp:spPr>
        <a:xfrm>
          <a:off x="3047475" y="4326727"/>
          <a:ext cx="1058447"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buNone/>
          </a:pPr>
          <a:r>
            <a:rPr lang="zh-CN" altLang="en-US" sz="1400" kern="1200" dirty="0">
              <a:latin typeface="微软雅黑 Light" panose="020B0502040204020203" pitchFamily="34" charset="-122"/>
              <a:ea typeface="微软雅黑 Light" panose="020B0502040204020203" pitchFamily="34" charset="-122"/>
            </a:rPr>
            <a:t>记录</a:t>
          </a:r>
        </a:p>
      </dsp:txBody>
      <dsp:txXfrm>
        <a:off x="3047475" y="4326727"/>
        <a:ext cx="1058447" cy="322826"/>
      </dsp:txXfrm>
    </dsp:sp>
    <dsp:sp modelId="{4589CC75-7343-4CBD-BB97-EBE9E5CA2728}">
      <dsp:nvSpPr>
        <dsp:cNvPr id="0" name=""/>
        <dsp:cNvSpPr/>
      </dsp:nvSpPr>
      <dsp:spPr>
        <a:xfrm>
          <a:off x="4317612" y="4326727"/>
          <a:ext cx="4105993" cy="3228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buFont typeface="Arial" panose="020B0604020202020204" pitchFamily="34" charset="0"/>
            <a:buChar char="•"/>
          </a:pPr>
          <a:r>
            <a:rPr lang="zh-CN" altLang="en-US" sz="1400" b="0" u="none" kern="1200" dirty="0">
              <a:latin typeface="微软雅黑 Light" panose="020B0502040204020203" pitchFamily="34" charset="-122"/>
              <a:ea typeface="微软雅黑 Light" panose="020B0502040204020203" pitchFamily="34" charset="-122"/>
              <a:cs typeface="微软雅黑" panose="020B0503020204020204" charset="-122"/>
            </a:rPr>
            <a:t>记录有效的管理</a:t>
          </a:r>
          <a:endParaRPr lang="zh-CN" altLang="en-US" sz="1400" kern="1200" dirty="0">
            <a:latin typeface="微软雅黑 Light" panose="020B0502040204020203" pitchFamily="34" charset="-122"/>
            <a:ea typeface="微软雅黑 Light" panose="020B0502040204020203" pitchFamily="34" charset="-122"/>
          </a:endParaRPr>
        </a:p>
      </dsp:txBody>
      <dsp:txXfrm>
        <a:off x="4317612" y="4326727"/>
        <a:ext cx="4105993" cy="32282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751BBB5-CA99-49A1-9FBB-C55DDF849611}">
      <dsp:nvSpPr>
        <dsp:cNvPr id="0" name=""/>
        <dsp:cNvSpPr/>
      </dsp:nvSpPr>
      <dsp:spPr>
        <a:xfrm>
          <a:off x="0" y="0"/>
          <a:ext cx="2297130" cy="4685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Light" panose="020B0502040204020203" pitchFamily="34" charset="-122"/>
              <a:ea typeface="微软雅黑 Light" panose="020B0502040204020203" pitchFamily="34" charset="-122"/>
            </a:rPr>
            <a:t>运营决策</a:t>
          </a:r>
        </a:p>
      </dsp:txBody>
      <dsp:txXfrm>
        <a:off x="0" y="0"/>
        <a:ext cx="2297130" cy="1405558"/>
      </dsp:txXfrm>
    </dsp:sp>
    <dsp:sp modelId="{B6F3DE66-B64B-49B8-88AB-D7987EB8E287}">
      <dsp:nvSpPr>
        <dsp:cNvPr id="0" name=""/>
        <dsp:cNvSpPr/>
      </dsp:nvSpPr>
      <dsp:spPr>
        <a:xfrm>
          <a:off x="232054" y="1406444"/>
          <a:ext cx="1837704" cy="5420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商业智能分析</a:t>
          </a:r>
          <a:r>
            <a:rPr lang="en-US" altLang="zh-CN" sz="1100" kern="1200" dirty="0">
              <a:latin typeface="微软雅黑 Light" panose="020B0502040204020203" pitchFamily="34" charset="-122"/>
              <a:ea typeface="微软雅黑 Light" panose="020B0502040204020203" pitchFamily="34" charset="-122"/>
            </a:rPr>
            <a:t>BI</a:t>
          </a:r>
          <a:endParaRPr lang="zh-CN" altLang="en-US" sz="1100" kern="1200" dirty="0">
            <a:latin typeface="微软雅黑 Light" panose="020B0502040204020203" pitchFamily="34" charset="-122"/>
            <a:ea typeface="微软雅黑 Light" panose="020B0502040204020203" pitchFamily="34" charset="-122"/>
          </a:endParaRPr>
        </a:p>
      </dsp:txBody>
      <dsp:txXfrm>
        <a:off x="232054" y="1406444"/>
        <a:ext cx="1837704" cy="542011"/>
      </dsp:txXfrm>
    </dsp:sp>
    <dsp:sp modelId="{A7C33D04-7690-4E96-8698-438400EADE38}">
      <dsp:nvSpPr>
        <dsp:cNvPr id="0" name=""/>
        <dsp:cNvSpPr/>
      </dsp:nvSpPr>
      <dsp:spPr>
        <a:xfrm>
          <a:off x="232054" y="2031842"/>
          <a:ext cx="1837704" cy="5420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智能数据挖掘</a:t>
          </a:r>
        </a:p>
      </dsp:txBody>
      <dsp:txXfrm>
        <a:off x="232054" y="2031842"/>
        <a:ext cx="1837704" cy="542011"/>
      </dsp:txXfrm>
    </dsp:sp>
    <dsp:sp modelId="{2C3E1AA9-7DC6-405F-B44B-ACB3E820090B}">
      <dsp:nvSpPr>
        <dsp:cNvPr id="0" name=""/>
        <dsp:cNvSpPr/>
      </dsp:nvSpPr>
      <dsp:spPr>
        <a:xfrm>
          <a:off x="232054" y="2657240"/>
          <a:ext cx="1837704" cy="5420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全面速算管理</a:t>
          </a:r>
        </a:p>
      </dsp:txBody>
      <dsp:txXfrm>
        <a:off x="232054" y="2657240"/>
        <a:ext cx="1837704" cy="542011"/>
      </dsp:txXfrm>
    </dsp:sp>
    <dsp:sp modelId="{974ADA14-A5BD-48C0-8311-ABC94C8DBA7E}">
      <dsp:nvSpPr>
        <dsp:cNvPr id="0" name=""/>
        <dsp:cNvSpPr/>
      </dsp:nvSpPr>
      <dsp:spPr>
        <a:xfrm>
          <a:off x="232054" y="3282638"/>
          <a:ext cx="1837704" cy="5420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数据仓库</a:t>
          </a:r>
        </a:p>
      </dsp:txBody>
      <dsp:txXfrm>
        <a:off x="232054" y="3282638"/>
        <a:ext cx="1837704" cy="542011"/>
      </dsp:txXfrm>
    </dsp:sp>
    <dsp:sp modelId="{AA128822-089C-435F-8367-CF056767B721}">
      <dsp:nvSpPr>
        <dsp:cNvPr id="0" name=""/>
        <dsp:cNvSpPr/>
      </dsp:nvSpPr>
      <dsp:spPr>
        <a:xfrm>
          <a:off x="232054" y="3908036"/>
          <a:ext cx="1837704" cy="5420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风险与内控</a:t>
          </a:r>
        </a:p>
      </dsp:txBody>
      <dsp:txXfrm>
        <a:off x="232054" y="3908036"/>
        <a:ext cx="1837704" cy="542011"/>
      </dsp:txXfrm>
    </dsp:sp>
    <dsp:sp modelId="{72A91D18-66F4-45E6-9BA3-04AB396B98CD}">
      <dsp:nvSpPr>
        <dsp:cNvPr id="0" name=""/>
        <dsp:cNvSpPr/>
      </dsp:nvSpPr>
      <dsp:spPr>
        <a:xfrm>
          <a:off x="2471755" y="0"/>
          <a:ext cx="2297130" cy="4685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Light" panose="020B0502040204020203" pitchFamily="34" charset="-122"/>
              <a:ea typeface="微软雅黑 Light" panose="020B0502040204020203" pitchFamily="34" charset="-122"/>
            </a:rPr>
            <a:t>协同管理</a:t>
          </a:r>
        </a:p>
      </dsp:txBody>
      <dsp:txXfrm>
        <a:off x="2471755" y="0"/>
        <a:ext cx="2297130" cy="1405558"/>
      </dsp:txXfrm>
    </dsp:sp>
    <dsp:sp modelId="{321AC9F6-85D2-4780-8D7B-3414C5188870}">
      <dsp:nvSpPr>
        <dsp:cNvPr id="0" name=""/>
        <dsp:cNvSpPr/>
      </dsp:nvSpPr>
      <dsp:spPr>
        <a:xfrm>
          <a:off x="2701468" y="1406373"/>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电子采购</a:t>
          </a:r>
        </a:p>
      </dsp:txBody>
      <dsp:txXfrm>
        <a:off x="2701468" y="1406373"/>
        <a:ext cx="1837704" cy="242752"/>
      </dsp:txXfrm>
    </dsp:sp>
    <dsp:sp modelId="{EAA6A546-71B0-4D9C-9CAF-E158911629C2}">
      <dsp:nvSpPr>
        <dsp:cNvPr id="0" name=""/>
        <dsp:cNvSpPr/>
      </dsp:nvSpPr>
      <dsp:spPr>
        <a:xfrm>
          <a:off x="2701468" y="1686472"/>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供应商门户</a:t>
          </a:r>
        </a:p>
      </dsp:txBody>
      <dsp:txXfrm>
        <a:off x="2701468" y="1686472"/>
        <a:ext cx="1837704" cy="242752"/>
      </dsp:txXfrm>
    </dsp:sp>
    <dsp:sp modelId="{FC0A0B2C-41AC-46A3-B2E7-6D28BA0DB829}">
      <dsp:nvSpPr>
        <dsp:cNvPr id="0" name=""/>
        <dsp:cNvSpPr/>
      </dsp:nvSpPr>
      <dsp:spPr>
        <a:xfrm>
          <a:off x="2701468" y="1966571"/>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招投标管理</a:t>
          </a:r>
        </a:p>
      </dsp:txBody>
      <dsp:txXfrm>
        <a:off x="2701468" y="1966571"/>
        <a:ext cx="1837704" cy="242752"/>
      </dsp:txXfrm>
    </dsp:sp>
    <dsp:sp modelId="{5D8AE19A-8166-4B50-AA7A-20DC20E0FA83}">
      <dsp:nvSpPr>
        <dsp:cNvPr id="0" name=""/>
        <dsp:cNvSpPr/>
      </dsp:nvSpPr>
      <dsp:spPr>
        <a:xfrm>
          <a:off x="2701468" y="2246671"/>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采购协同</a:t>
          </a:r>
        </a:p>
      </dsp:txBody>
      <dsp:txXfrm>
        <a:off x="2701468" y="2246671"/>
        <a:ext cx="1837704" cy="242752"/>
      </dsp:txXfrm>
    </dsp:sp>
    <dsp:sp modelId="{E4C74E9B-A95A-4AE2-A955-ACD3B5C81ED9}">
      <dsp:nvSpPr>
        <dsp:cNvPr id="0" name=""/>
        <dsp:cNvSpPr/>
      </dsp:nvSpPr>
      <dsp:spPr>
        <a:xfrm>
          <a:off x="2701468" y="2526770"/>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企业信息门户</a:t>
          </a:r>
        </a:p>
      </dsp:txBody>
      <dsp:txXfrm>
        <a:off x="2701468" y="2526770"/>
        <a:ext cx="1837704" cy="242752"/>
      </dsp:txXfrm>
    </dsp:sp>
    <dsp:sp modelId="{53FA2110-A8EA-4B20-A5E3-498B9A1C7D34}">
      <dsp:nvSpPr>
        <dsp:cNvPr id="0" name=""/>
        <dsp:cNvSpPr/>
      </dsp:nvSpPr>
      <dsp:spPr>
        <a:xfrm>
          <a:off x="2701468" y="2806869"/>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产品电子商务平台</a:t>
          </a:r>
        </a:p>
      </dsp:txBody>
      <dsp:txXfrm>
        <a:off x="2701468" y="2806869"/>
        <a:ext cx="1837704" cy="242752"/>
      </dsp:txXfrm>
    </dsp:sp>
    <dsp:sp modelId="{6D552BB6-55FB-4224-883A-62F2450FD36B}">
      <dsp:nvSpPr>
        <dsp:cNvPr id="0" name=""/>
        <dsp:cNvSpPr/>
      </dsp:nvSpPr>
      <dsp:spPr>
        <a:xfrm>
          <a:off x="2701468" y="3086969"/>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分销与物料仓储平台</a:t>
          </a:r>
        </a:p>
      </dsp:txBody>
      <dsp:txXfrm>
        <a:off x="2701468" y="3086969"/>
        <a:ext cx="1837704" cy="242752"/>
      </dsp:txXfrm>
    </dsp:sp>
    <dsp:sp modelId="{EACFAE5C-0414-43CA-9CEB-9791B9AAEF5C}">
      <dsp:nvSpPr>
        <dsp:cNvPr id="0" name=""/>
        <dsp:cNvSpPr/>
      </dsp:nvSpPr>
      <dsp:spPr>
        <a:xfrm>
          <a:off x="2701468" y="3367068"/>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电子商务</a:t>
          </a:r>
        </a:p>
      </dsp:txBody>
      <dsp:txXfrm>
        <a:off x="2701468" y="3367068"/>
        <a:ext cx="1837704" cy="242752"/>
      </dsp:txXfrm>
    </dsp:sp>
    <dsp:sp modelId="{4E54A394-7D4B-4E62-A915-5013F95DCA7C}">
      <dsp:nvSpPr>
        <dsp:cNvPr id="0" name=""/>
        <dsp:cNvSpPr/>
      </dsp:nvSpPr>
      <dsp:spPr>
        <a:xfrm>
          <a:off x="2701468" y="3647167"/>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自营平台</a:t>
          </a:r>
        </a:p>
      </dsp:txBody>
      <dsp:txXfrm>
        <a:off x="2701468" y="3647167"/>
        <a:ext cx="1837704" cy="242752"/>
      </dsp:txXfrm>
    </dsp:sp>
    <dsp:sp modelId="{F7026DC9-4FFF-44A3-B24F-66C7307331EC}">
      <dsp:nvSpPr>
        <dsp:cNvPr id="0" name=""/>
        <dsp:cNvSpPr/>
      </dsp:nvSpPr>
      <dsp:spPr>
        <a:xfrm>
          <a:off x="2701468" y="3927267"/>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公共平台</a:t>
          </a:r>
        </a:p>
      </dsp:txBody>
      <dsp:txXfrm>
        <a:off x="2701468" y="3927267"/>
        <a:ext cx="1837704" cy="242752"/>
      </dsp:txXfrm>
    </dsp:sp>
    <dsp:sp modelId="{DEAADCEA-FBFC-4DA9-8121-6B51DDF91A21}">
      <dsp:nvSpPr>
        <dsp:cNvPr id="0" name=""/>
        <dsp:cNvSpPr/>
      </dsp:nvSpPr>
      <dsp:spPr>
        <a:xfrm>
          <a:off x="2701468" y="4207366"/>
          <a:ext cx="1837704" cy="242752"/>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网络营</a:t>
          </a:r>
          <a:r>
            <a:rPr lang="zh-CN" altLang="en-US" sz="800" kern="1200" dirty="0">
              <a:latin typeface="微软雅黑 Light" panose="020B0502040204020203" pitchFamily="34" charset="-122"/>
              <a:ea typeface="微软雅黑 Light" panose="020B0502040204020203" pitchFamily="34" charset="-122"/>
            </a:rPr>
            <a:t>销</a:t>
          </a:r>
        </a:p>
      </dsp:txBody>
      <dsp:txXfrm>
        <a:off x="2701468" y="4207366"/>
        <a:ext cx="1837704" cy="242752"/>
      </dsp:txXfrm>
    </dsp:sp>
    <dsp:sp modelId="{0A8B0471-3618-4B02-992F-024E1A8F3295}">
      <dsp:nvSpPr>
        <dsp:cNvPr id="0" name=""/>
        <dsp:cNvSpPr/>
      </dsp:nvSpPr>
      <dsp:spPr>
        <a:xfrm>
          <a:off x="4941170" y="0"/>
          <a:ext cx="2297130" cy="4685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Light" panose="020B0502040204020203" pitchFamily="34" charset="-122"/>
              <a:ea typeface="微软雅黑 Light" panose="020B0502040204020203" pitchFamily="34" charset="-122"/>
            </a:rPr>
            <a:t>业务运营</a:t>
          </a:r>
        </a:p>
      </dsp:txBody>
      <dsp:txXfrm>
        <a:off x="4941170" y="0"/>
        <a:ext cx="2297130" cy="1405558"/>
      </dsp:txXfrm>
    </dsp:sp>
    <dsp:sp modelId="{ADCA139B-C9A9-48B2-B648-4A78C16422E8}">
      <dsp:nvSpPr>
        <dsp:cNvPr id="0" name=""/>
        <dsp:cNvSpPr/>
      </dsp:nvSpPr>
      <dsp:spPr>
        <a:xfrm>
          <a:off x="5170883" y="1406930"/>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工程项目管理平台</a:t>
          </a:r>
        </a:p>
      </dsp:txBody>
      <dsp:txXfrm>
        <a:off x="5170883" y="1406930"/>
        <a:ext cx="1837704" cy="297400"/>
      </dsp:txXfrm>
    </dsp:sp>
    <dsp:sp modelId="{9C932330-5FD7-4ED9-8DC3-82D9A67F029E}">
      <dsp:nvSpPr>
        <dsp:cNvPr id="0" name=""/>
        <dsp:cNvSpPr/>
      </dsp:nvSpPr>
      <dsp:spPr>
        <a:xfrm>
          <a:off x="5170883" y="1750084"/>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供应商管理平台</a:t>
          </a:r>
          <a:r>
            <a:rPr lang="en-US" altLang="zh-CN" sz="1100" kern="1200" dirty="0">
              <a:latin typeface="微软雅黑 Light" panose="020B0502040204020203" pitchFamily="34" charset="-122"/>
              <a:ea typeface="微软雅黑 Light" panose="020B0502040204020203" pitchFamily="34" charset="-122"/>
            </a:rPr>
            <a:t>SRM</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1750084"/>
        <a:ext cx="1837704" cy="297400"/>
      </dsp:txXfrm>
    </dsp:sp>
    <dsp:sp modelId="{BE37F0A8-3FC8-405E-B2CE-49E9906BCCFC}">
      <dsp:nvSpPr>
        <dsp:cNvPr id="0" name=""/>
        <dsp:cNvSpPr/>
      </dsp:nvSpPr>
      <dsp:spPr>
        <a:xfrm>
          <a:off x="5170883" y="2093238"/>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智能制造</a:t>
          </a:r>
          <a:r>
            <a:rPr lang="en-US" altLang="zh-CN" sz="1100" kern="1200" dirty="0">
              <a:latin typeface="微软雅黑 Light" panose="020B0502040204020203" pitchFamily="34" charset="-122"/>
              <a:ea typeface="微软雅黑 Light" panose="020B0502040204020203" pitchFamily="34" charset="-122"/>
            </a:rPr>
            <a:t>4.0</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2093238"/>
        <a:ext cx="1837704" cy="297400"/>
      </dsp:txXfrm>
    </dsp:sp>
    <dsp:sp modelId="{93499BB0-E439-411F-A88E-DBF9844772E1}">
      <dsp:nvSpPr>
        <dsp:cNvPr id="0" name=""/>
        <dsp:cNvSpPr/>
      </dsp:nvSpPr>
      <dsp:spPr>
        <a:xfrm>
          <a:off x="5170883" y="2436392"/>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制造执行平台</a:t>
          </a:r>
          <a:r>
            <a:rPr lang="en-US" altLang="zh-CN" sz="1100" kern="1200" dirty="0">
              <a:latin typeface="微软雅黑 Light" panose="020B0502040204020203" pitchFamily="34" charset="-122"/>
              <a:ea typeface="微软雅黑 Light" panose="020B0502040204020203" pitchFamily="34" charset="-122"/>
            </a:rPr>
            <a:t>MES</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2436392"/>
        <a:ext cx="1837704" cy="297400"/>
      </dsp:txXfrm>
    </dsp:sp>
    <dsp:sp modelId="{E997C741-2C50-4E3D-886E-F1EF4B352B24}">
      <dsp:nvSpPr>
        <dsp:cNvPr id="0" name=""/>
        <dsp:cNvSpPr/>
      </dsp:nvSpPr>
      <dsp:spPr>
        <a:xfrm>
          <a:off x="5170883" y="2779546"/>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en-US" altLang="zh-CN" sz="1100" kern="1200" dirty="0">
              <a:latin typeface="微软雅黑 Light" panose="020B0502040204020203" pitchFamily="34" charset="-122"/>
              <a:ea typeface="微软雅黑 Light" panose="020B0502040204020203" pitchFamily="34" charset="-122"/>
            </a:rPr>
            <a:t>ERP</a:t>
          </a:r>
          <a:r>
            <a:rPr lang="zh-CN" altLang="en-US" sz="1100" kern="1200" dirty="0">
              <a:latin typeface="微软雅黑 Light" panose="020B0502040204020203" pitchFamily="34" charset="-122"/>
              <a:ea typeface="微软雅黑 Light" panose="020B0502040204020203" pitchFamily="34" charset="-122"/>
            </a:rPr>
            <a:t>管理系统</a:t>
          </a:r>
        </a:p>
      </dsp:txBody>
      <dsp:txXfrm>
        <a:off x="5170883" y="2779546"/>
        <a:ext cx="1837704" cy="297400"/>
      </dsp:txXfrm>
    </dsp:sp>
    <dsp:sp modelId="{B307D2FB-8708-433C-8ECA-B697AB2F5937}">
      <dsp:nvSpPr>
        <dsp:cNvPr id="0" name=""/>
        <dsp:cNvSpPr/>
      </dsp:nvSpPr>
      <dsp:spPr>
        <a:xfrm>
          <a:off x="5170883" y="3122700"/>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产品条码应用</a:t>
          </a:r>
          <a:r>
            <a:rPr lang="en-US" altLang="zh-CN" sz="1100" kern="1200" dirty="0">
              <a:latin typeface="微软雅黑 Light" panose="020B0502040204020203" pitchFamily="34" charset="-122"/>
              <a:ea typeface="微软雅黑 Light" panose="020B0502040204020203" pitchFamily="34" charset="-122"/>
            </a:rPr>
            <a:t>+WMS</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3122700"/>
        <a:ext cx="1837704" cy="297400"/>
      </dsp:txXfrm>
    </dsp:sp>
    <dsp:sp modelId="{E8A1790D-B2FB-4E0A-9D94-1F6DE05BA126}">
      <dsp:nvSpPr>
        <dsp:cNvPr id="0" name=""/>
        <dsp:cNvSpPr/>
      </dsp:nvSpPr>
      <dsp:spPr>
        <a:xfrm>
          <a:off x="5170883" y="3465853"/>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客户关系管理平台</a:t>
          </a:r>
          <a:r>
            <a:rPr lang="en-US" altLang="zh-CN" sz="1100" kern="1200" dirty="0">
              <a:latin typeface="微软雅黑 Light" panose="020B0502040204020203" pitchFamily="34" charset="-122"/>
              <a:ea typeface="微软雅黑 Light" panose="020B0502040204020203" pitchFamily="34" charset="-122"/>
            </a:rPr>
            <a:t>CRM</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3465853"/>
        <a:ext cx="1837704" cy="297400"/>
      </dsp:txXfrm>
    </dsp:sp>
    <dsp:sp modelId="{8E5028C2-9D4B-4D32-933D-0E41F2234CA1}">
      <dsp:nvSpPr>
        <dsp:cNvPr id="0" name=""/>
        <dsp:cNvSpPr/>
      </dsp:nvSpPr>
      <dsp:spPr>
        <a:xfrm>
          <a:off x="5170883" y="3809007"/>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协同办公管理平台</a:t>
          </a:r>
          <a:r>
            <a:rPr lang="en-US" altLang="zh-CN" sz="1100" kern="1200" dirty="0">
              <a:latin typeface="微软雅黑 Light" panose="020B0502040204020203" pitchFamily="34" charset="-122"/>
              <a:ea typeface="微软雅黑 Light" panose="020B0502040204020203" pitchFamily="34" charset="-122"/>
            </a:rPr>
            <a:t>OA</a:t>
          </a:r>
          <a:endParaRPr lang="zh-CN" altLang="en-US" sz="1100" kern="1200" dirty="0">
            <a:latin typeface="微软雅黑 Light" panose="020B0502040204020203" pitchFamily="34" charset="-122"/>
            <a:ea typeface="微软雅黑 Light" panose="020B0502040204020203" pitchFamily="34" charset="-122"/>
          </a:endParaRPr>
        </a:p>
      </dsp:txBody>
      <dsp:txXfrm>
        <a:off x="5170883" y="3809007"/>
        <a:ext cx="1837704" cy="297400"/>
      </dsp:txXfrm>
    </dsp:sp>
    <dsp:sp modelId="{92946A9C-28B1-4C7F-B077-C10EEF7C810B}">
      <dsp:nvSpPr>
        <dsp:cNvPr id="0" name=""/>
        <dsp:cNvSpPr/>
      </dsp:nvSpPr>
      <dsp:spPr>
        <a:xfrm>
          <a:off x="5170883" y="4152161"/>
          <a:ext cx="1837704" cy="297400"/>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l" defTabSz="488950">
            <a:lnSpc>
              <a:spcPct val="90000"/>
            </a:lnSpc>
            <a:spcBef>
              <a:spcPct val="0"/>
            </a:spcBef>
            <a:spcAft>
              <a:spcPct val="35000"/>
            </a:spcAft>
          </a:pPr>
          <a:r>
            <a:rPr lang="zh-CN" altLang="en-US" sz="1100" kern="1200" dirty="0">
              <a:latin typeface="微软雅黑 Light" panose="020B0502040204020203" pitchFamily="34" charset="-122"/>
              <a:ea typeface="微软雅黑 Light" panose="020B0502040204020203" pitchFamily="34" charset="-122"/>
            </a:rPr>
            <a:t>科顺防水科技私有云平台</a:t>
          </a:r>
        </a:p>
      </dsp:txBody>
      <dsp:txXfrm>
        <a:off x="5170883" y="4152161"/>
        <a:ext cx="1837704" cy="297400"/>
      </dsp:txXfrm>
    </dsp:sp>
    <dsp:sp modelId="{27C12437-0295-4055-9F88-CF1C8CBD9360}">
      <dsp:nvSpPr>
        <dsp:cNvPr id="0" name=""/>
        <dsp:cNvSpPr/>
      </dsp:nvSpPr>
      <dsp:spPr>
        <a:xfrm>
          <a:off x="7410585" y="0"/>
          <a:ext cx="2297130" cy="46851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Light" panose="020B0502040204020203" pitchFamily="34" charset="-122"/>
              <a:ea typeface="微软雅黑 Light" panose="020B0502040204020203" pitchFamily="34" charset="-122"/>
            </a:rPr>
            <a:t>基础架构</a:t>
          </a:r>
        </a:p>
      </dsp:txBody>
      <dsp:txXfrm>
        <a:off x="7410585" y="0"/>
        <a:ext cx="2297130" cy="1405558"/>
      </dsp:txXfrm>
    </dsp:sp>
    <dsp:sp modelId="{8BA6CB58-4051-4DD1-AB72-C08D4B119143}">
      <dsp:nvSpPr>
        <dsp:cNvPr id="0" name=""/>
        <dsp:cNvSpPr/>
      </dsp:nvSpPr>
      <dsp:spPr>
        <a:xfrm>
          <a:off x="7640298" y="1406494"/>
          <a:ext cx="1837704" cy="7565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t" anchorCtr="0">
          <a:noAutofit/>
        </a:bodyPr>
        <a:lstStyle/>
        <a:p>
          <a:pPr lvl="0" algn="l" defTabSz="355600">
            <a:lnSpc>
              <a:spcPct val="90000"/>
            </a:lnSpc>
            <a:spcBef>
              <a:spcPct val="0"/>
            </a:spcBef>
            <a:spcAft>
              <a:spcPct val="35000"/>
            </a:spcAft>
          </a:pPr>
          <a:r>
            <a:rPr lang="zh-CN" altLang="en-US" sz="800" kern="1200" dirty="0">
              <a:latin typeface="微软雅黑 Light" panose="020B0502040204020203" pitchFamily="34" charset="-122"/>
              <a:ea typeface="微软雅黑 Light" panose="020B0502040204020203" pitchFamily="34" charset="-122"/>
            </a:rPr>
            <a:t>应用支撑</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网络运维监控平台</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虚拟化系统</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开发工具软件</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数据库管理系统</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应用软件</a:t>
          </a:r>
        </a:p>
      </dsp:txBody>
      <dsp:txXfrm>
        <a:off x="7640298" y="1406494"/>
        <a:ext cx="1837704" cy="756511"/>
      </dsp:txXfrm>
    </dsp:sp>
    <dsp:sp modelId="{9D470414-8046-4ECD-BEE4-9C67437D4419}">
      <dsp:nvSpPr>
        <dsp:cNvPr id="0" name=""/>
        <dsp:cNvSpPr/>
      </dsp:nvSpPr>
      <dsp:spPr>
        <a:xfrm>
          <a:off x="7640298" y="2168825"/>
          <a:ext cx="1837704" cy="7565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t" anchorCtr="0">
          <a:noAutofit/>
        </a:bodyPr>
        <a:lstStyle/>
        <a:p>
          <a:pPr lvl="0" algn="l" defTabSz="355600">
            <a:lnSpc>
              <a:spcPct val="90000"/>
            </a:lnSpc>
            <a:spcBef>
              <a:spcPct val="0"/>
            </a:spcBef>
            <a:spcAft>
              <a:spcPct val="35000"/>
            </a:spcAft>
          </a:pPr>
          <a:r>
            <a:rPr lang="zh-CN" altLang="en-US" sz="800" kern="1200" dirty="0">
              <a:latin typeface="微软雅黑 Light" panose="020B0502040204020203" pitchFamily="34" charset="-122"/>
              <a:ea typeface="微软雅黑 Light" panose="020B0502040204020203" pitchFamily="34" charset="-122"/>
            </a:rPr>
            <a:t>数据中心</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服务器集群</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云计算中心</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数据存储平台</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数据备份与数据恢复</a:t>
          </a:r>
        </a:p>
      </dsp:txBody>
      <dsp:txXfrm>
        <a:off x="7640298" y="2168825"/>
        <a:ext cx="1837704" cy="756511"/>
      </dsp:txXfrm>
    </dsp:sp>
    <dsp:sp modelId="{285BB531-F3CD-4A51-A689-885F26FB6024}">
      <dsp:nvSpPr>
        <dsp:cNvPr id="0" name=""/>
        <dsp:cNvSpPr/>
      </dsp:nvSpPr>
      <dsp:spPr>
        <a:xfrm>
          <a:off x="7640298" y="2931155"/>
          <a:ext cx="1837704" cy="7565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t" anchorCtr="0">
          <a:noAutofit/>
        </a:bodyPr>
        <a:lstStyle/>
        <a:p>
          <a:pPr lvl="0" algn="l" defTabSz="355600">
            <a:lnSpc>
              <a:spcPct val="90000"/>
            </a:lnSpc>
            <a:spcBef>
              <a:spcPct val="0"/>
            </a:spcBef>
            <a:spcAft>
              <a:spcPct val="35000"/>
            </a:spcAft>
          </a:pPr>
          <a:r>
            <a:rPr lang="zh-CN" altLang="en-US" sz="800" kern="1200" dirty="0">
              <a:latin typeface="微软雅黑 Light" panose="020B0502040204020203" pitchFamily="34" charset="-122"/>
              <a:ea typeface="微软雅黑 Light" panose="020B0502040204020203" pitchFamily="34" charset="-122"/>
            </a:rPr>
            <a:t>信息安全</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上网行为管控</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数据审计与加解密</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病毒防御</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核心区域隔离</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邮件归档</a:t>
          </a:r>
          <a:r>
            <a:rPr lang="en-US" altLang="zh-CN" sz="800" kern="1200" dirty="0">
              <a:latin typeface="微软雅黑 Light" panose="020B0502040204020203" pitchFamily="34" charset="-122"/>
              <a:ea typeface="微软雅黑 Light" panose="020B0502040204020203" pitchFamily="34" charset="-122"/>
            </a:rPr>
            <a:t>/</a:t>
          </a:r>
          <a:r>
            <a:rPr lang="zh-CN" altLang="en-US" sz="800" kern="1200" dirty="0">
              <a:latin typeface="微软雅黑 Light" panose="020B0502040204020203" pitchFamily="34" charset="-122"/>
              <a:ea typeface="微软雅黑 Light" panose="020B0502040204020203" pitchFamily="34" charset="-122"/>
            </a:rPr>
            <a:t>反垃圾</a:t>
          </a:r>
        </a:p>
      </dsp:txBody>
      <dsp:txXfrm>
        <a:off x="7640298" y="2931155"/>
        <a:ext cx="1837704" cy="756511"/>
      </dsp:txXfrm>
    </dsp:sp>
    <dsp:sp modelId="{0DC366EA-9FB9-46CD-BF5F-8106FA35E953}">
      <dsp:nvSpPr>
        <dsp:cNvPr id="0" name=""/>
        <dsp:cNvSpPr/>
      </dsp:nvSpPr>
      <dsp:spPr>
        <a:xfrm>
          <a:off x="7640298" y="3693486"/>
          <a:ext cx="1837704" cy="756511"/>
        </a:xfrm>
        <a:prstGeom prst="roundRect">
          <a:avLst>
            <a:gd name="adj" fmla="val 10000"/>
          </a:avLst>
        </a:prstGeom>
        <a:solidFill>
          <a:srgbClr val="00469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t" anchorCtr="0">
          <a:noAutofit/>
        </a:bodyPr>
        <a:lstStyle/>
        <a:p>
          <a:pPr lvl="0" algn="l" defTabSz="355600">
            <a:lnSpc>
              <a:spcPct val="90000"/>
            </a:lnSpc>
            <a:spcBef>
              <a:spcPct val="0"/>
            </a:spcBef>
            <a:spcAft>
              <a:spcPct val="35000"/>
            </a:spcAft>
          </a:pPr>
          <a:r>
            <a:rPr lang="zh-CN" altLang="en-US" sz="800" kern="1200" dirty="0">
              <a:latin typeface="微软雅黑 Light" panose="020B0502040204020203" pitchFamily="34" charset="-122"/>
              <a:ea typeface="微软雅黑 Light" panose="020B0502040204020203" pitchFamily="34" charset="-122"/>
            </a:rPr>
            <a:t>网络架构</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准入识别、防火墙</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日志审计系统</a:t>
          </a:r>
        </a:p>
        <a:p>
          <a:pPr marL="57150" lvl="1" indent="-57150" algn="l" defTabSz="355600">
            <a:lnSpc>
              <a:spcPct val="90000"/>
            </a:lnSpc>
            <a:spcBef>
              <a:spcPct val="0"/>
            </a:spcBef>
            <a:spcAft>
              <a:spcPct val="15000"/>
            </a:spcAft>
            <a:buChar char="••"/>
          </a:pPr>
          <a:r>
            <a:rPr lang="zh-CN" altLang="en-US" sz="800" kern="1200" dirty="0">
              <a:latin typeface="微软雅黑 Light" panose="020B0502040204020203" pitchFamily="34" charset="-122"/>
              <a:ea typeface="微软雅黑 Light" panose="020B0502040204020203" pitchFamily="34" charset="-122"/>
            </a:rPr>
            <a:t>有线</a:t>
          </a:r>
          <a:r>
            <a:rPr lang="en-US" altLang="zh-CN" sz="800" kern="1200" dirty="0">
              <a:latin typeface="微软雅黑 Light" panose="020B0502040204020203" pitchFamily="34" charset="-122"/>
              <a:ea typeface="微软雅黑 Light" panose="020B0502040204020203" pitchFamily="34" charset="-122"/>
            </a:rPr>
            <a:t>/</a:t>
          </a:r>
          <a:r>
            <a:rPr lang="zh-CN" altLang="en-US" sz="800" kern="1200" dirty="0">
              <a:latin typeface="微软雅黑 Light" panose="020B0502040204020203" pitchFamily="34" charset="-122"/>
              <a:ea typeface="微软雅黑 Light" panose="020B0502040204020203" pitchFamily="34" charset="-122"/>
            </a:rPr>
            <a:t>无线网络、点对点互通专线</a:t>
          </a:r>
        </a:p>
      </dsp:txBody>
      <dsp:txXfrm>
        <a:off x="7640298" y="3693486"/>
        <a:ext cx="1837704" cy="7565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Light" panose="020B0502040204020203" pitchFamily="34" charset="-122"/>
                <a:ea typeface="微软雅黑 Light" panose="020B0502040204020203" pitchFamily="34" charset="-122"/>
              </a:defRPr>
            </a:lvl1pPr>
          </a:lstStyle>
          <a:p>
            <a:fld id="{75845442-6DE1-43F9-87C0-67E531B2E3F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Light" panose="020B0502040204020203" pitchFamily="34" charset="-122"/>
                <a:ea typeface="微软雅黑 Light" panose="020B0502040204020203"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Light" panose="020B0502040204020203" pitchFamily="34" charset="-122"/>
                <a:ea typeface="微软雅黑 Light" panose="020B0502040204020203" pitchFamily="34" charset="-122"/>
              </a:defRPr>
            </a:lvl1pPr>
          </a:lstStyle>
          <a:p>
            <a:fld id="{D1D9EF7A-6C8B-4FA4-BE08-35EA56152E1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1pPr>
    <a:lvl2pPr marL="4572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2pPr>
    <a:lvl3pPr marL="9144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3pPr>
    <a:lvl4pPr marL="13716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4pPr>
    <a:lvl5pPr marL="1828800" algn="l" defTabSz="914400" rtl="0" eaLnBrk="1" latinLnBrk="0" hangingPunct="1">
      <a:defRPr sz="1200" kern="1200">
        <a:solidFill>
          <a:schemeClr val="tx1"/>
        </a:solidFill>
        <a:latin typeface="微软雅黑 Light" panose="020B0502040204020203" pitchFamily="34" charset="-122"/>
        <a:ea typeface="微软雅黑 Light" panose="020B0502040204020203"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E284C95-AC36-47D7-BA46-D13F2CF6C509}" type="slidenum">
              <a:rPr kumimoji="0" lang="ru-RU" sz="1800" b="0" i="0" u="none" strike="noStrike" kern="0" cap="none" spc="0" normalizeH="0" baseline="0" noProof="0" smtClean="0">
                <a:ln>
                  <a:noFill/>
                </a:ln>
                <a:solidFill>
                  <a:sysClr val="windowText" lastClr="000000"/>
                </a:solidFill>
                <a:effectLst/>
                <a:uLnTx/>
                <a:uFillTx/>
              </a:rPr>
            </a:fld>
            <a:endParaRPr kumimoji="0" lang="ru-RU"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endParaRPr lang="zh-CN" altLang="en-US" dirty="0"/>
          </a:p>
        </p:txBody>
      </p:sp>
      <p:sp>
        <p:nvSpPr>
          <p:cNvPr id="4" name="日期占位符 3"/>
          <p:cNvSpPr>
            <a:spLocks noGrp="1"/>
          </p:cNvSpPr>
          <p:nvPr>
            <p:ph type="dt" sz="half" idx="10"/>
          </p:nvPr>
        </p:nvSpPr>
        <p:spPr/>
        <p:txBody>
          <a:bodyPr/>
          <a:lstStyle/>
          <a:p>
            <a:fld id="{FEB66493-66D9-416A-94CE-CA15DD7F2DA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AD0D74E3-A005-4D79-833E-746174AFD1C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矩形 6"/>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Пустой слайд">
    <p:spTree>
      <p:nvGrpSpPr>
        <p:cNvPr id="1" name=""/>
        <p:cNvGrpSpPr/>
        <p:nvPr/>
      </p:nvGrpSpPr>
      <p:grpSpPr>
        <a:xfrm>
          <a:off x="0" y="0"/>
          <a:ext cx="0" cy="0"/>
          <a:chOff x="0" y="0"/>
          <a:chExt cx="0" cy="0"/>
        </a:xfrm>
      </p:grpSpPr>
      <p:sp>
        <p:nvSpPr>
          <p:cNvPr id="13" name="Рисунок 10"/>
          <p:cNvSpPr>
            <a:spLocks noGrp="1"/>
          </p:cNvSpPr>
          <p:nvPr>
            <p:ph type="pic" sz="quarter" idx="11"/>
          </p:nvPr>
        </p:nvSpPr>
        <p:spPr>
          <a:xfrm>
            <a:off x="826477" y="1298941"/>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3" name="矩形 2"/>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14" name="矩形 13"/>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Вертикальный заголовок и текс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2933700"/>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grpSp>
        <p:nvGrpSpPr>
          <p:cNvPr id="3" name="组合 2"/>
          <p:cNvGrpSpPr/>
          <p:nvPr userDrawn="1"/>
        </p:nvGrpSpPr>
        <p:grpSpPr>
          <a:xfrm>
            <a:off x="271373" y="149805"/>
            <a:ext cx="11649254" cy="478120"/>
            <a:chOff x="271373" y="149805"/>
            <a:chExt cx="11649254" cy="478120"/>
          </a:xfrm>
        </p:grpSpPr>
        <p:sp>
          <p:nvSpPr>
            <p:cNvPr id="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cstate="screen"/>
            <a:stretch>
              <a:fillRect/>
            </a:stretch>
          </p:blipFill>
          <p:spPr>
            <a:xfrm>
              <a:off x="271373" y="149805"/>
              <a:ext cx="915746" cy="272434"/>
            </a:xfrm>
            <a:prstGeom prst="rect">
              <a:avLst/>
            </a:prstGeom>
          </p:spPr>
        </p:pic>
      </p:grpSp>
      <p:sp>
        <p:nvSpPr>
          <p:cNvPr id="7" name="矩形 6"/>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15" name="矩形 14"/>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normAutofit/>
          </a:bodyPr>
          <a:lstStyle>
            <a:lvl1pPr>
              <a:defRPr sz="1400">
                <a:latin typeface="微软雅黑 Light" panose="020B0502040204020203" pitchFamily="34" charset="-122"/>
                <a:ea typeface="微软雅黑 Light" panose="020B0502040204020203" pitchFamily="34" charset="-122"/>
              </a:defRPr>
            </a:lvl1pPr>
          </a:lstStyle>
          <a:p>
            <a:endParaRPr lang="en-US" dirty="0"/>
          </a:p>
        </p:txBody>
      </p:sp>
      <p:grpSp>
        <p:nvGrpSpPr>
          <p:cNvPr id="4" name="组合 3"/>
          <p:cNvGrpSpPr/>
          <p:nvPr userDrawn="1"/>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2" cstate="screen"/>
            <a:stretch>
              <a:fillRect/>
            </a:stretch>
          </p:blipFill>
          <p:spPr>
            <a:xfrm>
              <a:off x="271373" y="149805"/>
              <a:ext cx="915746" cy="272434"/>
            </a:xfrm>
            <a:prstGeom prst="rect">
              <a:avLst/>
            </a:prstGeom>
          </p:spPr>
        </p:pic>
      </p:grpSp>
      <p:sp>
        <p:nvSpPr>
          <p:cNvPr id="8" name="矩形 7"/>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grpSp>
        <p:nvGrpSpPr>
          <p:cNvPr id="3" name="组合 2"/>
          <p:cNvGrpSpPr/>
          <p:nvPr userDrawn="1"/>
        </p:nvGrpSpPr>
        <p:grpSpPr>
          <a:xfrm>
            <a:off x="271373" y="149805"/>
            <a:ext cx="11649254" cy="478120"/>
            <a:chOff x="271373" y="149805"/>
            <a:chExt cx="11649254" cy="478120"/>
          </a:xfrm>
        </p:grpSpPr>
        <p:sp>
          <p:nvSpPr>
            <p:cNvPr id="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2" cstate="screen"/>
            <a:stretch>
              <a:fillRect/>
            </a:stretch>
          </p:blipFill>
          <p:spPr>
            <a:xfrm>
              <a:off x="271373" y="149805"/>
              <a:ext cx="915746" cy="272434"/>
            </a:xfrm>
            <a:prstGeom prst="rect">
              <a:avLst/>
            </a:prstGeom>
          </p:spPr>
        </p:pic>
      </p:grpSp>
      <p:sp>
        <p:nvSpPr>
          <p:cNvPr id="7" name="矩形 6"/>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0_Пользовательский макет">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961956" y="922338"/>
            <a:ext cx="4067311" cy="514826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19" name="Рисунок 17"/>
          <p:cNvSpPr>
            <a:spLocks noGrp="1"/>
          </p:cNvSpPr>
          <p:nvPr>
            <p:ph type="pic" sz="quarter" idx="11"/>
          </p:nvPr>
        </p:nvSpPr>
        <p:spPr>
          <a:xfrm>
            <a:off x="5163843" y="922338"/>
            <a:ext cx="5769836" cy="2491422"/>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20" name="Рисунок 17"/>
          <p:cNvSpPr>
            <a:spLocks noGrp="1"/>
          </p:cNvSpPr>
          <p:nvPr>
            <p:ph type="pic" sz="quarter" idx="12"/>
          </p:nvPr>
        </p:nvSpPr>
        <p:spPr>
          <a:xfrm>
            <a:off x="5163843" y="3544389"/>
            <a:ext cx="5769836" cy="2526211"/>
          </a:xfrm>
          <a:prstGeom prst="rect">
            <a:avLst/>
          </a:prstGeom>
        </p:spPr>
        <p:txBody>
          <a:bodyPr/>
          <a:lstStyle>
            <a:lvl1pPr>
              <a:defRPr>
                <a:latin typeface="微软雅黑 Light" panose="020B0502040204020203" pitchFamily="34" charset="-122"/>
                <a:ea typeface="微软雅黑 Light" panose="020B0502040204020203" pitchFamily="34" charset="-122"/>
              </a:defRPr>
            </a:lvl1pPr>
          </a:lstStyle>
          <a:p>
            <a:endParaRPr lang="ru-RU" dirty="0"/>
          </a:p>
        </p:txBody>
      </p:sp>
      <p:sp>
        <p:nvSpPr>
          <p:cNvPr id="9" name="矩形 8"/>
          <p:cNvSpPr/>
          <p:nvPr userDrawn="1"/>
        </p:nvSpPr>
        <p:spPr>
          <a:xfrm>
            <a:off x="4865310" y="6596390"/>
            <a:ext cx="2298321" cy="261610"/>
          </a:xfrm>
          <a:prstGeom prst="rect">
            <a:avLst/>
          </a:prstGeom>
        </p:spPr>
        <p:txBody>
          <a:bodyPr wrap="none">
            <a:spAutoFit/>
          </a:bodyPr>
          <a:lstStyle/>
          <a:p>
            <a:pPr lvl="0">
              <a:defRPr/>
            </a:pPr>
            <a:r>
              <a:rPr lang="en-US" altLang="zh-CN" sz="1100" kern="700" spc="-100" dirty="0" err="1">
                <a:solidFill>
                  <a:srgbClr val="00469C"/>
                </a:solidFill>
                <a:latin typeface="微软雅黑 Light" panose="020B0502040204020203" pitchFamily="34" charset="-122"/>
                <a:ea typeface="微软雅黑 Light" panose="020B0502040204020203" pitchFamily="34" charset="-122"/>
              </a:rPr>
              <a:t>Keshun</a:t>
            </a:r>
            <a:r>
              <a:rPr lang="en-US" altLang="zh-CN" sz="1100" kern="700" spc="-100" dirty="0">
                <a:solidFill>
                  <a:srgbClr val="00469C"/>
                </a:solidFill>
                <a:latin typeface="微软雅黑 Light" panose="020B0502040204020203" pitchFamily="34" charset="-122"/>
                <a:ea typeface="微软雅黑 Light" panose="020B0502040204020203" pitchFamily="34" charset="-122"/>
              </a:rPr>
              <a:t>  Waterproof  Technology  Co. Ltd.</a:t>
            </a:r>
            <a:endParaRPr lang="en-US" altLang="zh-CN" sz="1100" kern="700" spc="-100" dirty="0">
              <a:solidFill>
                <a:srgbClr val="00469C"/>
              </a:solidFill>
              <a:latin typeface="微软雅黑 Light" panose="020B0502040204020203" pitchFamily="34" charset="-122"/>
              <a:ea typeface="微软雅黑 Light" panose="020B0502040204020203"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FEB66493-66D9-416A-94CE-CA15DD7F2DAA}"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ea typeface="微软雅黑 Light" panose="020B0502040204020203" pitchFamily="34" charset="-122"/>
              </a:defRPr>
            </a:lvl1pPr>
          </a:lstStyle>
          <a:p>
            <a:fld id="{AD0D74E3-A005-4D79-833E-746174AFD1C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pn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3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3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0" Type="http://schemas.openxmlformats.org/officeDocument/2006/relationships/slideLayout" Target="../slideLayouts/slideLayout4.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hemeOverride" Target="../theme/themeOverride1.xml"/><Relationship Id="rId7" Type="http://schemas.openxmlformats.org/officeDocument/2006/relationships/image" Target="../media/image1.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46.jpe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0.jpe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image" Target="../media/image56.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1.png"/><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image" Target="../media/image61.jpe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image" Target="../media/image7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77.jpeg"/><Relationship Id="rId1" Type="http://schemas.openxmlformats.org/officeDocument/2006/relationships/image" Target="../media/image7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79.jpeg"/><Relationship Id="rId1" Type="http://schemas.openxmlformats.org/officeDocument/2006/relationships/image" Target="../media/image78.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81.jpeg"/><Relationship Id="rId1" Type="http://schemas.openxmlformats.org/officeDocument/2006/relationships/image" Target="../media/image80.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83.jpeg"/><Relationship Id="rId1" Type="http://schemas.openxmlformats.org/officeDocument/2006/relationships/image" Target="../media/image82.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jpeg"/><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image" Target="../media/image56.jpe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8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86.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jpeg"/><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image" Target="../media/image56.jpe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3.jpeg"/><Relationship Id="rId6" Type="http://schemas.openxmlformats.org/officeDocument/2006/relationships/image" Target="../media/image1.png"/><Relationship Id="rId5" Type="http://schemas.openxmlformats.org/officeDocument/2006/relationships/image" Target="../media/image92.jpeg"/><Relationship Id="rId4" Type="http://schemas.openxmlformats.org/officeDocument/2006/relationships/image" Target="../media/image91.jpeg"/><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7.jpeg"/><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9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2.wdp"/><Relationship Id="rId3" Type="http://schemas.openxmlformats.org/officeDocument/2006/relationships/image" Target="../media/image99.png"/><Relationship Id="rId2" Type="http://schemas.microsoft.com/office/2007/relationships/hdphoto" Target="../media/hdphoto1.wdp"/><Relationship Id="rId1" Type="http://schemas.openxmlformats.org/officeDocument/2006/relationships/image" Target="../media/image98.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4.jpeg"/><Relationship Id="rId4" Type="http://schemas.openxmlformats.org/officeDocument/2006/relationships/image" Target="../media/image103.jpeg"/><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png"/><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105.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png"/><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png"/><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jpe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pn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png"/><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jpe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32.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33.jpeg"/></Relationships>
</file>

<file path=ppt/slides/_rels/slide62.xml.rels><?xml version="1.0" encoding="UTF-8" standalone="yes"?>
<Relationships xmlns="http://schemas.openxmlformats.org/package/2006/relationships"><Relationship Id="rId9" Type="http://schemas.openxmlformats.org/officeDocument/2006/relationships/image" Target="../media/image141.png"/><Relationship Id="rId8" Type="http://schemas.openxmlformats.org/officeDocument/2006/relationships/image" Target="../media/image140.png"/><Relationship Id="rId7" Type="http://schemas.openxmlformats.org/officeDocument/2006/relationships/image" Target="../media/image139.png"/><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GIF"/><Relationship Id="rId3" Type="http://schemas.openxmlformats.org/officeDocument/2006/relationships/image" Target="../media/image135.png"/><Relationship Id="rId2" Type="http://schemas.openxmlformats.org/officeDocument/2006/relationships/image" Target="../media/image134.png"/><Relationship Id="rId17" Type="http://schemas.openxmlformats.org/officeDocument/2006/relationships/slideLayout" Target="../slideLayouts/slideLayout6.xml"/><Relationship Id="rId16" Type="http://schemas.openxmlformats.org/officeDocument/2006/relationships/image" Target="../media/image148.png"/><Relationship Id="rId15" Type="http://schemas.openxmlformats.org/officeDocument/2006/relationships/image" Target="../media/image147.jpeg"/><Relationship Id="rId14" Type="http://schemas.openxmlformats.org/officeDocument/2006/relationships/image" Target="../media/image146.jpeg"/><Relationship Id="rId13" Type="http://schemas.openxmlformats.org/officeDocument/2006/relationships/image" Target="../media/image145.png"/><Relationship Id="rId12" Type="http://schemas.openxmlformats.org/officeDocument/2006/relationships/image" Target="../media/image144.png"/><Relationship Id="rId11" Type="http://schemas.openxmlformats.org/officeDocument/2006/relationships/image" Target="../media/image143.png"/><Relationship Id="rId10" Type="http://schemas.openxmlformats.org/officeDocument/2006/relationships/image" Target="../media/image142.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image" Target="../media/image150.png"/><Relationship Id="rId1" Type="http://schemas.openxmlformats.org/officeDocument/2006/relationships/image" Target="../media/image149.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pn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天空, 建筑物, 时钟&#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r="4776" b="28891"/>
          <a:stretch>
            <a:fillRect/>
          </a:stretch>
        </p:blipFill>
        <p:spPr>
          <a:xfrm>
            <a:off x="-53219" y="-1"/>
            <a:ext cx="12245220" cy="6858001"/>
          </a:xfrm>
          <a:prstGeom prst="rect">
            <a:avLst/>
          </a:prstGeom>
        </p:spPr>
      </p:pic>
      <p:sp>
        <p:nvSpPr>
          <p:cNvPr id="22" name="任意多边形: 形状 21"/>
          <p:cNvSpPr/>
          <p:nvPr/>
        </p:nvSpPr>
        <p:spPr>
          <a:xfrm>
            <a:off x="-4286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00469C"/>
              </a:gs>
              <a:gs pos="100000">
                <a:srgbClr val="00469C">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2429" y="2164080"/>
            <a:ext cx="3217545" cy="923330"/>
          </a:xfrm>
          <a:prstGeom prst="rect">
            <a:avLst/>
          </a:prstGeom>
          <a:noFill/>
        </p:spPr>
        <p:txBody>
          <a:bodyPr wrap="square" rtlCol="0">
            <a:spAutoFit/>
          </a:bodyPr>
          <a:lstStyle/>
          <a:p>
            <a:r>
              <a:rPr lang="zh-CN" altLang="en-US" sz="5400" b="1" dirty="0">
                <a:solidFill>
                  <a:schemeClr val="bg1"/>
                </a:solidFill>
                <a:latin typeface="微软雅黑 Light" panose="020B0502040204020203" pitchFamily="34" charset="-122"/>
                <a:ea typeface="微软雅黑 Light" panose="020B0502040204020203" pitchFamily="34" charset="-122"/>
              </a:rPr>
              <a:t>企业简介</a:t>
            </a:r>
            <a:endParaRPr lang="zh-CN" altLang="en-US" sz="5400" b="1" dirty="0">
              <a:solidFill>
                <a:schemeClr val="bg1"/>
              </a:solidFill>
              <a:latin typeface="微软雅黑 Light" panose="020B0502040204020203" pitchFamily="34" charset="-122"/>
              <a:ea typeface="微软雅黑 Light" panose="020B0502040204020203" pitchFamily="34" charset="-122"/>
            </a:endParaRPr>
          </a:p>
        </p:txBody>
      </p:sp>
      <p:sp>
        <p:nvSpPr>
          <p:cNvPr id="16" name="文本框 15"/>
          <p:cNvSpPr txBox="1"/>
          <p:nvPr/>
        </p:nvSpPr>
        <p:spPr>
          <a:xfrm>
            <a:off x="392430" y="3185816"/>
            <a:ext cx="5208270" cy="523220"/>
          </a:xfrm>
          <a:prstGeom prst="rect">
            <a:avLst/>
          </a:prstGeom>
          <a:noFill/>
        </p:spPr>
        <p:txBody>
          <a:bodyPr wrap="square" rtlCol="0">
            <a:spAutoFit/>
          </a:bodyPr>
          <a:lstStyle/>
          <a:p>
            <a:r>
              <a:rPr lang="zh-CN" altLang="en-US" sz="2800" dirty="0">
                <a:solidFill>
                  <a:schemeClr val="bg1"/>
                </a:solidFill>
                <a:latin typeface="微软雅黑 Light" panose="020B0502040204020203" pitchFamily="34" charset="-122"/>
                <a:ea typeface="微软雅黑 Light" panose="020B0502040204020203" pitchFamily="34" charset="-122"/>
              </a:rPr>
              <a:t>科顺防水科技股份有限公司</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392430" y="3745023"/>
            <a:ext cx="4668520" cy="369332"/>
          </a:xfrm>
          <a:prstGeom prst="rect">
            <a:avLst/>
          </a:prstGeom>
          <a:noFill/>
        </p:spPr>
        <p:txBody>
          <a:bodyPr wrap="square" rtlCol="0">
            <a:spAutoFit/>
          </a:bodyPr>
          <a:lstStyle/>
          <a:p>
            <a:r>
              <a:rPr lang="en-US" altLang="zh-CN" dirty="0" err="1">
                <a:solidFill>
                  <a:schemeClr val="bg1"/>
                </a:solidFill>
                <a:latin typeface="微软雅黑 Light" panose="020B0502040204020203" pitchFamily="34" charset="-122"/>
                <a:ea typeface="微软雅黑 Light" panose="020B0502040204020203" pitchFamily="34" charset="-122"/>
              </a:rPr>
              <a:t>Keshun</a:t>
            </a:r>
            <a:r>
              <a:rPr lang="en-US" altLang="zh-CN" dirty="0">
                <a:solidFill>
                  <a:schemeClr val="bg1"/>
                </a:solidFill>
                <a:latin typeface="微软雅黑 Light" panose="020B0502040204020203" pitchFamily="34" charset="-122"/>
                <a:ea typeface="微软雅黑 Light" panose="020B0502040204020203" pitchFamily="34" charset="-122"/>
              </a:rPr>
              <a:t>  Waterproof  Technology  Co. Ltd.</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392430" y="4937760"/>
            <a:ext cx="1741170" cy="369332"/>
          </a:xfrm>
          <a:prstGeom prst="rect">
            <a:avLst/>
          </a:prstGeom>
          <a:noFill/>
        </p:spPr>
        <p:txBody>
          <a:bodyPr wrap="squar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市场部 </a:t>
            </a:r>
            <a:r>
              <a:rPr lang="en-US" altLang="zh-CN" dirty="0">
                <a:solidFill>
                  <a:schemeClr val="bg1"/>
                </a:solidFill>
                <a:latin typeface="微软雅黑 Light" panose="020B0502040204020203" pitchFamily="34" charset="-122"/>
                <a:ea typeface="微软雅黑 Light" panose="020B0502040204020203" pitchFamily="34" charset="-122"/>
              </a:rPr>
              <a:t>2018.10</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3" name="任意多边形: 形状 22"/>
          <p:cNvSpPr/>
          <p:nvPr/>
        </p:nvSpPr>
        <p:spPr>
          <a:xfrm>
            <a:off x="-42869" y="0"/>
            <a:ext cx="752914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 y="0"/>
            <a:ext cx="12192000" cy="68580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3" name="图片占位符 2"/>
          <p:cNvPicPr>
            <a:picLocks noGrp="1" noChangeAspect="1"/>
          </p:cNvPicPr>
          <p:nvPr>
            <p:ph type="pic" sz="quarter" idx="10"/>
          </p:nvPr>
        </p:nvPicPr>
        <p:blipFill>
          <a:blip r:embed="rId1" cstate="screen"/>
          <a:srcRect/>
          <a:stretch>
            <a:fillRect/>
          </a:stretch>
        </p:blipFill>
        <p:spPr>
          <a:xfrm>
            <a:off x="0" y="0"/>
            <a:ext cx="12192000" cy="2933700"/>
          </a:xfrm>
        </p:spPr>
      </p:pic>
      <p:sp>
        <p:nvSpPr>
          <p:cNvPr id="7" name="Текст 11"/>
          <p:cNvSpPr txBox="1"/>
          <p:nvPr/>
        </p:nvSpPr>
        <p:spPr>
          <a:xfrm>
            <a:off x="14665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rPr>
              <a:t>01</a:t>
            </a:r>
            <a:endPar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endParaRPr>
          </a:p>
          <a:p>
            <a:pPr marL="0" lvl="0" indent="0">
              <a:lnSpc>
                <a:spcPts val="1800"/>
              </a:lnSpc>
              <a:buNone/>
              <a:defRPr/>
            </a:pPr>
            <a:r>
              <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rPr>
              <a:t>品牌宣言</a:t>
            </a:r>
            <a:endPar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信赖来自专业</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13" name="Текст 11"/>
          <p:cNvSpPr txBox="1"/>
          <p:nvPr/>
        </p:nvSpPr>
        <p:spPr>
          <a:xfrm>
            <a:off x="3447747" y="3651333"/>
            <a:ext cx="1733854" cy="2877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rPr>
              <a:t>02</a:t>
            </a:r>
            <a:endPar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endParaRPr>
          </a:p>
          <a:p>
            <a:pPr marL="0" lvl="0" indent="0">
              <a:lnSpc>
                <a:spcPts val="1800"/>
              </a:lnSpc>
              <a:buNone/>
              <a:defRPr/>
            </a:pPr>
            <a:r>
              <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rPr>
              <a:t>企业价值观</a:t>
            </a:r>
            <a:endPar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诚信  专业  服务  创新</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defRPr/>
            </a:pPr>
            <a:endParaRPr kumimoji="0" lang="en-US" sz="1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sp>
        <p:nvSpPr>
          <p:cNvPr id="14" name="Текст 11"/>
          <p:cNvSpPr txBox="1"/>
          <p:nvPr/>
        </p:nvSpPr>
        <p:spPr>
          <a:xfrm>
            <a:off x="54289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rPr>
              <a:t>03</a:t>
            </a:r>
            <a:endPar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endParaRPr>
          </a:p>
          <a:p>
            <a:pPr marL="0" lvl="0" indent="0">
              <a:lnSpc>
                <a:spcPts val="1800"/>
              </a:lnSpc>
              <a:buNone/>
              <a:defRPr/>
            </a:pPr>
            <a:r>
              <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rPr>
              <a:t>企业理念</a:t>
            </a:r>
            <a:endPar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激情工作，快乐生活，</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不断超越，持之以恒。</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15" name="Текст 11"/>
          <p:cNvSpPr txBox="1"/>
          <p:nvPr/>
        </p:nvSpPr>
        <p:spPr>
          <a:xfrm>
            <a:off x="74101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rPr>
              <a:t>04</a:t>
            </a:r>
            <a:endPar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endParaRPr>
          </a:p>
          <a:p>
            <a:pPr marL="0" lvl="0" indent="0">
              <a:lnSpc>
                <a:spcPts val="1800"/>
              </a:lnSpc>
              <a:buNone/>
              <a:defRPr/>
            </a:pPr>
            <a:r>
              <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rPr>
              <a:t>企业精神</a:t>
            </a:r>
            <a:endPar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以人为本，团结互助，</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展现自我，回报社会。</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16" name="Текст 11"/>
          <p:cNvSpPr txBox="1"/>
          <p:nvPr/>
        </p:nvSpPr>
        <p:spPr>
          <a:xfrm>
            <a:off x="93913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rPr>
              <a:t>05</a:t>
            </a:r>
            <a:endParaRPr kumimoji="0" lang="en-US" sz="3200" i="0" strike="noStrike" kern="1200" cap="none" spc="0" normalizeH="0" baseline="0" noProof="0" dirty="0">
              <a:ln>
                <a:noFill/>
              </a:ln>
              <a:solidFill>
                <a:srgbClr val="00469C"/>
              </a:solidFill>
              <a:effectLst>
                <a:outerShdw blurRad="38100" dist="38100" dir="2700000" algn="tl">
                  <a:srgbClr val="000000">
                    <a:alpha val="43137"/>
                  </a:srgbClr>
                </a:outerShdw>
              </a:effectLst>
              <a:uLnTx/>
              <a:uFillTx/>
              <a:latin typeface="微软雅黑 Light" panose="020B0502040204020203" pitchFamily="34" charset="-122"/>
              <a:ea typeface="微软雅黑 Light" panose="020B0502040204020203" pitchFamily="34" charset="-122"/>
              <a:cs typeface="Lato Heavy" panose="020F0502020204030203" pitchFamily="34" charset="0"/>
            </a:endParaRPr>
          </a:p>
          <a:p>
            <a:pPr marL="0" lvl="0" indent="0">
              <a:lnSpc>
                <a:spcPts val="1800"/>
              </a:lnSpc>
              <a:buNone/>
              <a:defRPr/>
            </a:pPr>
            <a:r>
              <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rPr>
              <a:t>发展战略</a:t>
            </a:r>
            <a:endParaRPr lang="zh-CN" altLang="en-US" sz="16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SemiBold"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技术科顺</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诚信科顺</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buNone/>
              <a:defRPr/>
            </a:pPr>
            <a:r>
              <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rPr>
              <a:t>服务科顺</a:t>
            </a:r>
            <a:endParaRPr lang="zh-CN" altLang="en-US" sz="1200" dirty="0">
              <a:solidFill>
                <a:srgbClr val="00469C"/>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2" name="矩形 1"/>
          <p:cNvSpPr/>
          <p:nvPr/>
        </p:nvSpPr>
        <p:spPr>
          <a:xfrm>
            <a:off x="5285521" y="680484"/>
            <a:ext cx="1826141" cy="584775"/>
          </a:xfrm>
          <a:prstGeom prst="rect">
            <a:avLst/>
          </a:prstGeom>
        </p:spPr>
        <p:txBody>
          <a:bodyPr wrap="none">
            <a:spAutoFit/>
          </a:bodyPr>
          <a:lstStyle/>
          <a:p>
            <a:r>
              <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企业愿景</a:t>
            </a:r>
            <a:endPar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1694794" y="1203704"/>
            <a:ext cx="8802410" cy="830997"/>
          </a:xfrm>
          <a:prstGeom prst="rect">
            <a:avLst/>
          </a:prstGeom>
        </p:spPr>
        <p:txBody>
          <a:bodyPr wrap="none">
            <a:spAutoFit/>
          </a:bodyPr>
          <a:lstStyle/>
          <a:p>
            <a:r>
              <a:rPr lang="zh-CN" altLang="en-US" sz="4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创建百年基业，成为经典企业。</a:t>
            </a:r>
            <a:endParaRPr lang="zh-CN" altLang="en-US" sz="4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 name="组合 8"/>
          <p:cNvGrpSpPr/>
          <p:nvPr/>
        </p:nvGrpSpPr>
        <p:grpSpPr>
          <a:xfrm>
            <a:off x="272730" y="154635"/>
            <a:ext cx="11647897" cy="473290"/>
            <a:chOff x="272730" y="154635"/>
            <a:chExt cx="11647897" cy="473290"/>
          </a:xfrm>
        </p:grpSpPr>
        <p:pic>
          <p:nvPicPr>
            <p:cNvPr id="5" name="图片 4"/>
            <p:cNvPicPr>
              <a:picLocks noChangeAspect="1"/>
            </p:cNvPicPr>
            <p:nvPr/>
          </p:nvPicPr>
          <p:blipFill>
            <a:blip r:embed="rId2" cstate="screen"/>
            <a:stretch>
              <a:fillRect/>
            </a:stretch>
          </p:blipFill>
          <p:spPr>
            <a:xfrm>
              <a:off x="272730" y="154635"/>
              <a:ext cx="908039" cy="270388"/>
            </a:xfrm>
            <a:prstGeom prst="rect">
              <a:avLst/>
            </a:prstGeom>
          </p:spPr>
        </p:pic>
        <p:grpSp>
          <p:nvGrpSpPr>
            <p:cNvPr id="18" name="组合 17"/>
            <p:cNvGrpSpPr/>
            <p:nvPr/>
          </p:nvGrpSpPr>
          <p:grpSpPr>
            <a:xfrm>
              <a:off x="7041938" y="160985"/>
              <a:ext cx="4878689" cy="466940"/>
              <a:chOff x="7041938" y="160985"/>
              <a:chExt cx="4878689" cy="466940"/>
            </a:xfrm>
          </p:grpSpPr>
          <p:sp>
            <p:nvSpPr>
              <p:cNvPr id="19"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品牌篇</a:t>
                </a:r>
                <a:r>
                  <a:rPr kumimoji="0" lang="en-US" altLang="zh-CN" sz="120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sp>
            <p:nvSpPr>
              <p:cNvPr id="2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chemeClr val="bg1"/>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企业荣誉</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405789" y="1758364"/>
            <a:ext cx="9380422" cy="4392100"/>
            <a:chOff x="1205815" y="1758364"/>
            <a:chExt cx="10333506" cy="4838353"/>
          </a:xfrm>
        </p:grpSpPr>
        <p:grpSp>
          <p:nvGrpSpPr>
            <p:cNvPr id="5" name="组合 4"/>
            <p:cNvGrpSpPr/>
            <p:nvPr/>
          </p:nvGrpSpPr>
          <p:grpSpPr>
            <a:xfrm>
              <a:off x="1205815" y="1992685"/>
              <a:ext cx="4158876" cy="4401601"/>
              <a:chOff x="1205583" y="1861730"/>
              <a:chExt cx="4158876" cy="4401601"/>
            </a:xfrm>
          </p:grpSpPr>
          <p:sp>
            <p:nvSpPr>
              <p:cNvPr id="32" name="矩形 31"/>
              <p:cNvSpPr/>
              <p:nvPr/>
            </p:nvSpPr>
            <p:spPr>
              <a:xfrm>
                <a:off x="2208169" y="2692098"/>
                <a:ext cx="2005172" cy="2870033"/>
              </a:xfrm>
              <a:prstGeom prst="rect">
                <a:avLst/>
              </a:prstGeom>
              <a:noFill/>
              <a:ln w="381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pic>
            <p:nvPicPr>
              <p:cNvPr id="24" name="图片 23"/>
              <p:cNvPicPr>
                <a:picLocks noChangeAspect="1"/>
              </p:cNvPicPr>
              <p:nvPr/>
            </p:nvPicPr>
            <p:blipFill>
              <a:blip r:embed="rId1" cstate="screen"/>
              <a:stretch>
                <a:fillRect/>
              </a:stretch>
            </p:blipFill>
            <p:spPr>
              <a:xfrm>
                <a:off x="1205583" y="1861730"/>
                <a:ext cx="2005172" cy="1356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图片 24"/>
              <p:cNvPicPr>
                <a:picLocks noChangeAspect="1"/>
              </p:cNvPicPr>
              <p:nvPr/>
            </p:nvPicPr>
            <p:blipFill>
              <a:blip r:embed="rId2" cstate="screen"/>
              <a:stretch>
                <a:fillRect/>
              </a:stretch>
            </p:blipFill>
            <p:spPr>
              <a:xfrm>
                <a:off x="3359287" y="1866549"/>
                <a:ext cx="2005172" cy="1346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p:cNvPicPr>
                <a:picLocks noChangeAspect="1"/>
              </p:cNvPicPr>
              <p:nvPr/>
            </p:nvPicPr>
            <p:blipFill>
              <a:blip r:embed="rId3" cstate="screen"/>
              <a:stretch>
                <a:fillRect/>
              </a:stretch>
            </p:blipFill>
            <p:spPr>
              <a:xfrm>
                <a:off x="1205583" y="4884987"/>
                <a:ext cx="2005172" cy="1378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图片 26"/>
              <p:cNvPicPr>
                <a:picLocks noChangeAspect="1"/>
              </p:cNvPicPr>
              <p:nvPr/>
            </p:nvPicPr>
            <p:blipFill>
              <a:blip r:embed="rId4" cstate="screen"/>
              <a:stretch>
                <a:fillRect/>
              </a:stretch>
            </p:blipFill>
            <p:spPr>
              <a:xfrm>
                <a:off x="3359287" y="4887750"/>
                <a:ext cx="2005172" cy="13728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图片 29"/>
              <p:cNvPicPr>
                <a:picLocks noChangeAspect="1"/>
              </p:cNvPicPr>
              <p:nvPr/>
            </p:nvPicPr>
            <p:blipFill>
              <a:blip r:embed="rId5" cstate="screen"/>
              <a:stretch>
                <a:fillRect/>
              </a:stretch>
            </p:blipFill>
            <p:spPr>
              <a:xfrm>
                <a:off x="1205583" y="3373336"/>
                <a:ext cx="2005172" cy="1350017"/>
              </a:xfrm>
              <a:prstGeom prst="rect">
                <a:avLst/>
              </a:prstGeom>
            </p:spPr>
          </p:pic>
          <p:pic>
            <p:nvPicPr>
              <p:cNvPr id="31" name="图片 30"/>
              <p:cNvPicPr>
                <a:picLocks noChangeAspect="1"/>
              </p:cNvPicPr>
              <p:nvPr/>
            </p:nvPicPr>
            <p:blipFill>
              <a:blip r:embed="rId6" cstate="screen"/>
              <a:stretch>
                <a:fillRect/>
              </a:stretch>
            </p:blipFill>
            <p:spPr>
              <a:xfrm>
                <a:off x="3414217" y="3361936"/>
                <a:ext cx="1895312" cy="1372821"/>
              </a:xfrm>
              <a:prstGeom prst="rect">
                <a:avLst/>
              </a:prstGeom>
            </p:spPr>
          </p:pic>
        </p:grpSp>
        <p:sp>
          <p:nvSpPr>
            <p:cNvPr id="38" name="矩形 37"/>
            <p:cNvSpPr/>
            <p:nvPr/>
          </p:nvSpPr>
          <p:spPr>
            <a:xfrm>
              <a:off x="6570507" y="1758364"/>
              <a:ext cx="4968814" cy="4838353"/>
            </a:xfrm>
            <a:prstGeom prst="rect">
              <a:avLst/>
            </a:prstGeom>
          </p:spPr>
          <p:txBody>
            <a:bodyPr wrap="square">
              <a:spAutoFit/>
            </a:bodyPr>
            <a:lstStyle/>
            <a:p>
              <a:pPr marL="285750" lvl="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荣誉资质（</a:t>
              </a:r>
              <a:r>
                <a:rPr lang="en-US" altLang="zh-CN" sz="1400" dirty="0">
                  <a:solidFill>
                    <a:srgbClr val="00469C"/>
                  </a:solidFill>
                  <a:latin typeface="微软雅黑 Light" panose="020B0502040204020203" pitchFamily="34" charset="-122"/>
                  <a:ea typeface="微软雅黑 Light" panose="020B0502040204020203" pitchFamily="34" charset="-122"/>
                </a:rPr>
                <a:t>20</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中国建筑防水协会副会长单位</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全国质量诚信优秀企业</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marL="285750" lvl="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科研类</a:t>
              </a:r>
              <a:r>
                <a:rPr lang="en-US" altLang="zh-CN" sz="1400" dirty="0">
                  <a:solidFill>
                    <a:srgbClr val="00469C"/>
                  </a:solidFill>
                  <a:latin typeface="微软雅黑 Light" panose="020B0502040204020203" pitchFamily="34" charset="-122"/>
                  <a:ea typeface="微软雅黑 Light" panose="020B0502040204020203" pitchFamily="34" charset="-122"/>
                </a:rPr>
                <a:t>(7</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国家火炬计划 重点高新技术企业</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博士后工作站铜牌</a:t>
              </a:r>
              <a:endParaRPr lang="zh-CN" altLang="en-US" sz="1100" dirty="0">
                <a:solidFill>
                  <a:srgbClr val="00469C"/>
                </a:solidFill>
                <a:latin typeface="微软雅黑 Light" panose="020B0502040204020203" pitchFamily="34" charset="-122"/>
                <a:ea typeface="微软雅黑 Light" panose="020B0502040204020203" pitchFamily="34" charset="-122"/>
              </a:endParaRPr>
            </a:p>
            <a:p>
              <a:pPr marL="28575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产品类（</a:t>
              </a:r>
              <a:r>
                <a:rPr lang="en-US" altLang="zh-CN" sz="1400" dirty="0">
                  <a:solidFill>
                    <a:srgbClr val="00469C"/>
                  </a:solidFill>
                  <a:latin typeface="微软雅黑 Light" panose="020B0502040204020203" pitchFamily="34" charset="-122"/>
                  <a:ea typeface="微软雅黑 Light" panose="020B0502040204020203" pitchFamily="34" charset="-122"/>
                </a:rPr>
                <a:t>40</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建筑防水行业技术进步奖：蠕变型橡胶沥青防水涂料与卷材复合系统</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中国建筑防水行业技术进步奖：</a:t>
              </a:r>
              <a:r>
                <a:rPr lang="en-US" altLang="zh-CN" sz="1100" dirty="0">
                  <a:solidFill>
                    <a:srgbClr val="00469C"/>
                  </a:solidFill>
                  <a:latin typeface="微软雅黑 Light" panose="020B0502040204020203" pitchFamily="34" charset="-122"/>
                  <a:ea typeface="微软雅黑 Light" panose="020B0502040204020203" pitchFamily="34" charset="-122"/>
                </a:rPr>
                <a:t>APF-C</a:t>
              </a:r>
              <a:r>
                <a:rPr lang="zh-CN" altLang="en-US" sz="1100" dirty="0">
                  <a:solidFill>
                    <a:srgbClr val="00469C"/>
                  </a:solidFill>
                  <a:latin typeface="微软雅黑 Light" panose="020B0502040204020203" pitchFamily="34" charset="-122"/>
                  <a:ea typeface="微软雅黑 Light" panose="020B0502040204020203" pitchFamily="34" charset="-122"/>
                </a:rPr>
                <a:t>高分子自粘胶膜防水卷材</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marL="285750" lvl="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工程类（</a:t>
              </a:r>
              <a:r>
                <a:rPr lang="en-US" altLang="zh-CN" sz="1400" dirty="0">
                  <a:solidFill>
                    <a:srgbClr val="00469C"/>
                  </a:solidFill>
                  <a:latin typeface="微软雅黑 Light" panose="020B0502040204020203" pitchFamily="34" charset="-122"/>
                  <a:ea typeface="微软雅黑 Light" panose="020B0502040204020203" pitchFamily="34" charset="-122"/>
                </a:rPr>
                <a:t>7</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en-US" altLang="zh-CN" sz="1100" dirty="0">
                  <a:solidFill>
                    <a:srgbClr val="00469C"/>
                  </a:solidFill>
                  <a:latin typeface="微软雅黑 Light" panose="020B0502040204020203" pitchFamily="34" charset="-122"/>
                  <a:ea typeface="微软雅黑 Light" panose="020B0502040204020203" pitchFamily="34" charset="-122"/>
                </a:rPr>
                <a:t>2017</a:t>
              </a:r>
              <a:r>
                <a:rPr lang="zh-CN" altLang="en-US" sz="1100" dirty="0">
                  <a:solidFill>
                    <a:srgbClr val="00469C"/>
                  </a:solidFill>
                  <a:latin typeface="微软雅黑 Light" panose="020B0502040204020203" pitchFamily="34" charset="-122"/>
                  <a:ea typeface="微软雅黑 Light" panose="020B0502040204020203" pitchFamily="34" charset="-122"/>
                </a:rPr>
                <a:t>年度金禹奖金奖（泰华梧桐岛工程）产品证书</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en-US" altLang="zh-CN" sz="1100" dirty="0">
                  <a:solidFill>
                    <a:srgbClr val="00469C"/>
                  </a:solidFill>
                  <a:latin typeface="微软雅黑 Light" panose="020B0502040204020203" pitchFamily="34" charset="-122"/>
                  <a:ea typeface="微软雅黑 Light" panose="020B0502040204020203" pitchFamily="34" charset="-122"/>
                </a:rPr>
                <a:t>2017</a:t>
              </a:r>
              <a:r>
                <a:rPr lang="zh-CN" altLang="en-US" sz="1100" dirty="0">
                  <a:solidFill>
                    <a:srgbClr val="00469C"/>
                  </a:solidFill>
                  <a:latin typeface="微软雅黑 Light" panose="020B0502040204020203" pitchFamily="34" charset="-122"/>
                  <a:ea typeface="微软雅黑 Light" panose="020B0502040204020203" pitchFamily="34" charset="-122"/>
                </a:rPr>
                <a:t>年度金禹奖银奖（镇江宝龙城市广场工程）</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marL="285750" lvl="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上下游（</a:t>
              </a:r>
              <a:r>
                <a:rPr lang="en-US" altLang="zh-CN" sz="1400" dirty="0">
                  <a:solidFill>
                    <a:srgbClr val="00469C"/>
                  </a:solidFill>
                  <a:latin typeface="微软雅黑 Light" panose="020B0502040204020203" pitchFamily="34" charset="-122"/>
                  <a:ea typeface="微软雅黑 Light" panose="020B0502040204020203" pitchFamily="34" charset="-122"/>
                </a:rPr>
                <a:t>11</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中石油</a:t>
              </a:r>
              <a:r>
                <a:rPr lang="en-US" altLang="zh-CN" sz="1100" dirty="0">
                  <a:solidFill>
                    <a:srgbClr val="00469C"/>
                  </a:solidFill>
                  <a:latin typeface="微软雅黑 Light" panose="020B0502040204020203" pitchFamily="34" charset="-122"/>
                  <a:ea typeface="微软雅黑 Light" panose="020B0502040204020203" pitchFamily="34" charset="-122"/>
                </a:rPr>
                <a:t>2017</a:t>
              </a:r>
              <a:r>
                <a:rPr lang="zh-CN" altLang="en-US" sz="1100" dirty="0">
                  <a:solidFill>
                    <a:srgbClr val="00469C"/>
                  </a:solidFill>
                  <a:latin typeface="微软雅黑 Light" panose="020B0502040204020203" pitchFamily="34" charset="-122"/>
                  <a:ea typeface="微软雅黑 Light" panose="020B0502040204020203" pitchFamily="34" charset="-122"/>
                </a:rPr>
                <a:t>年度华南区域沥青优质客户奖</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en-US" altLang="zh-CN" sz="1100" dirty="0">
                  <a:solidFill>
                    <a:srgbClr val="00469C"/>
                  </a:solidFill>
                  <a:latin typeface="微软雅黑 Light" panose="020B0502040204020203" pitchFamily="34" charset="-122"/>
                  <a:ea typeface="微软雅黑 Light" panose="020B0502040204020203" pitchFamily="34" charset="-122"/>
                </a:rPr>
                <a:t>2017</a:t>
              </a:r>
              <a:r>
                <a:rPr lang="zh-CN" altLang="en-US" sz="1100" dirty="0">
                  <a:solidFill>
                    <a:srgbClr val="00469C"/>
                  </a:solidFill>
                  <a:latin typeface="微软雅黑 Light" panose="020B0502040204020203" pitchFamily="34" charset="-122"/>
                  <a:ea typeface="微软雅黑 Light" panose="020B0502040204020203" pitchFamily="34" charset="-122"/>
                </a:rPr>
                <a:t>年度碧桂园集团优秀供应商</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marL="285750" lvl="0" indent="-285750">
                <a:lnSpc>
                  <a:spcPct val="130000"/>
                </a:lnSpc>
                <a:buFont typeface="Arial" panose="020B0604020202020204" pitchFamily="34" charset="0"/>
                <a:buChar char="•"/>
              </a:pPr>
              <a:r>
                <a:rPr lang="zh-CN" altLang="en-US" sz="1400" dirty="0">
                  <a:solidFill>
                    <a:srgbClr val="00469C"/>
                  </a:solidFill>
                  <a:latin typeface="微软雅黑 Light" panose="020B0502040204020203" pitchFamily="34" charset="-122"/>
                  <a:ea typeface="微软雅黑 Light" panose="020B0502040204020203" pitchFamily="34" charset="-122"/>
                </a:rPr>
                <a:t>培训资质（</a:t>
              </a:r>
              <a:r>
                <a:rPr lang="en-US" altLang="zh-CN" sz="1400" dirty="0">
                  <a:solidFill>
                    <a:srgbClr val="00469C"/>
                  </a:solidFill>
                  <a:latin typeface="微软雅黑 Light" panose="020B0502040204020203" pitchFamily="34" charset="-122"/>
                  <a:ea typeface="微软雅黑 Light" panose="020B0502040204020203" pitchFamily="34" charset="-122"/>
                </a:rPr>
                <a:t>3</a:t>
              </a:r>
              <a:r>
                <a:rPr lang="zh-CN" altLang="en-US" sz="1400" dirty="0">
                  <a:solidFill>
                    <a:srgbClr val="00469C"/>
                  </a:solidFill>
                  <a:latin typeface="微软雅黑 Light" panose="020B0502040204020203" pitchFamily="34" charset="-122"/>
                  <a:ea typeface="微软雅黑 Light" panose="020B0502040204020203" pitchFamily="34" charset="-122"/>
                </a:rPr>
                <a:t>项）</a:t>
              </a:r>
              <a:endParaRPr lang="en-US" altLang="zh-CN" sz="14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国家建材行业特有工种职业技能鉴定培训基地</a:t>
              </a:r>
              <a:endParaRPr lang="en-US" altLang="zh-CN" sz="1100" dirty="0">
                <a:solidFill>
                  <a:srgbClr val="00469C"/>
                </a:solidFill>
                <a:latin typeface="微软雅黑 Light" panose="020B0502040204020203" pitchFamily="34" charset="-122"/>
                <a:ea typeface="微软雅黑 Light" panose="020B0502040204020203" pitchFamily="34" charset="-122"/>
              </a:endParaRPr>
            </a:p>
            <a:p>
              <a:pPr lvl="0">
                <a:lnSpc>
                  <a:spcPct val="130000"/>
                </a:lnSpc>
              </a:pPr>
              <a:r>
                <a:rPr lang="zh-CN" altLang="en-US" sz="1100" dirty="0">
                  <a:solidFill>
                    <a:srgbClr val="00469C"/>
                  </a:solidFill>
                  <a:latin typeface="微软雅黑 Light" panose="020B0502040204020203" pitchFamily="34" charset="-122"/>
                  <a:ea typeface="微软雅黑 Light" panose="020B0502040204020203" pitchFamily="34" charset="-122"/>
                </a:rPr>
                <a:t>中国建筑防水协会职业技能培训基地</a:t>
              </a:r>
              <a:endParaRPr lang="en-US" altLang="zh-CN" sz="11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3" name="组合 12"/>
          <p:cNvGrpSpPr/>
          <p:nvPr/>
        </p:nvGrpSpPr>
        <p:grpSpPr>
          <a:xfrm>
            <a:off x="271373" y="149805"/>
            <a:ext cx="11649254" cy="478120"/>
            <a:chOff x="271373" y="149805"/>
            <a:chExt cx="11649254" cy="478120"/>
          </a:xfrm>
        </p:grpSpPr>
        <p:sp>
          <p:nvSpPr>
            <p:cNvPr id="1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7"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algn="ctr"/>
            <a:r>
              <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A</a:t>
            </a: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股上市</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59947" y="1740581"/>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1</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月</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25</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日，科顺防水科技股份有限公司正式在深交所创业板挂牌上市，股票简称“科顺股份”，股票代码“</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300737”</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。成为了继东方雨虹、凯伦股份之后，第三家主营业务全部为防水材料制造与防水工程施工的上市防水企业。</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7168" name="组合 7167"/>
          <p:cNvGrpSpPr/>
          <p:nvPr/>
        </p:nvGrpSpPr>
        <p:grpSpPr>
          <a:xfrm>
            <a:off x="-2" y="3321342"/>
            <a:ext cx="12192001" cy="2645362"/>
            <a:chOff x="-2" y="3511011"/>
            <a:chExt cx="12192001" cy="2645362"/>
          </a:xfrm>
        </p:grpSpPr>
        <p:pic>
          <p:nvPicPr>
            <p:cNvPr id="32" name="Picture 3" descr="E:\新闻通稿\2018.1.25里程碑丨科顺股份今日于深交所敲钟上市\全体嘉宾大合照.jpg"/>
            <p:cNvPicPr>
              <a:picLocks noChangeAspect="1" noChangeArrowheads="1"/>
            </p:cNvPicPr>
            <p:nvPr/>
          </p:nvPicPr>
          <p:blipFill rotWithShape="1">
            <a:blip r:embed="rId1" cstate="screen"/>
            <a:srcRect l="-8"/>
            <a:stretch>
              <a:fillRect/>
            </a:stretch>
          </p:blipFill>
          <p:spPr bwMode="auto">
            <a:xfrm>
              <a:off x="3559946" y="3511096"/>
              <a:ext cx="5070254" cy="264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E:\新闻通稿\2018.1.25里程碑丨科顺股份今日于深交所敲钟上市\敲钟仪式(1).jpg"/>
            <p:cNvPicPr>
              <a:picLocks noChangeAspect="1" noChangeArrowheads="1"/>
            </p:cNvPicPr>
            <p:nvPr/>
          </p:nvPicPr>
          <p:blipFill>
            <a:blip r:embed="rId2" cstate="screen"/>
            <a:srcRect/>
            <a:stretch>
              <a:fillRect/>
            </a:stretch>
          </p:blipFill>
          <p:spPr bwMode="auto">
            <a:xfrm>
              <a:off x="-2" y="3511095"/>
              <a:ext cx="3559948" cy="264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 descr="E:\新闻通稿\2018.1.25里程碑丨科顺股份今日于深交所敲钟上市\互赠礼品.jpg"/>
            <p:cNvPicPr>
              <a:picLocks noChangeAspect="1" noChangeArrowheads="1"/>
            </p:cNvPicPr>
            <p:nvPr/>
          </p:nvPicPr>
          <p:blipFill>
            <a:blip r:embed="rId3" cstate="screen"/>
            <a:srcRect/>
            <a:stretch>
              <a:fillRect/>
            </a:stretch>
          </p:blipFill>
          <p:spPr bwMode="auto">
            <a:xfrm>
              <a:off x="8558074" y="3511011"/>
              <a:ext cx="3633925" cy="264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1"/>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参与展会</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59947" y="1740581"/>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5</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月，第</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16</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届中国国际屋面和建筑防水技术展览会在上海。以“科顺防水成功</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股上市”为主题，本届展会科顺展示了</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22</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年的发展历程及成功上市的艰辛之路，此外还通过构造模型、产品样品等形式，现场展示工程防水品牌“科顺”，民用建材品牌“依来德”，堵漏维修品牌“筑通”三大品牌产品。</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12" name="组合 11"/>
          <p:cNvGrpSpPr/>
          <p:nvPr/>
        </p:nvGrpSpPr>
        <p:grpSpPr>
          <a:xfrm>
            <a:off x="1" y="3321049"/>
            <a:ext cx="12192000" cy="2033742"/>
            <a:chOff x="124647" y="3321049"/>
            <a:chExt cx="12067353" cy="2012950"/>
          </a:xfrm>
        </p:grpSpPr>
        <p:pic>
          <p:nvPicPr>
            <p:cNvPr id="5" name="图片 4" descr="图片包含 室内, 天花板, 地板, 墙壁&#10;&#10;已生成极高可信度的说明"/>
            <p:cNvPicPr>
              <a:picLocks noChangeAspect="1"/>
            </p:cNvPicPr>
            <p:nvPr/>
          </p:nvPicPr>
          <p:blipFill>
            <a:blip r:embed="rId1" cstate="screen"/>
            <a:stretch>
              <a:fillRect/>
            </a:stretch>
          </p:blipFill>
          <p:spPr>
            <a:xfrm>
              <a:off x="3138901" y="3321050"/>
              <a:ext cx="3019424" cy="2012949"/>
            </a:xfrm>
            <a:prstGeom prst="rect">
              <a:avLst/>
            </a:prstGeom>
          </p:spPr>
        </p:pic>
        <p:pic>
          <p:nvPicPr>
            <p:cNvPr id="7" name="图片 6" descr="图片包含 人员, 室内, 群组, 人物&#10;&#10;已生成极高可信度的说明"/>
            <p:cNvPicPr>
              <a:picLocks noChangeAspect="1"/>
            </p:cNvPicPr>
            <p:nvPr/>
          </p:nvPicPr>
          <p:blipFill>
            <a:blip r:embed="rId2" cstate="screen"/>
            <a:stretch>
              <a:fillRect/>
            </a:stretch>
          </p:blipFill>
          <p:spPr>
            <a:xfrm>
              <a:off x="6158325" y="3321050"/>
              <a:ext cx="3019422" cy="2012948"/>
            </a:xfrm>
            <a:prstGeom prst="rect">
              <a:avLst/>
            </a:prstGeom>
          </p:spPr>
        </p:pic>
        <p:pic>
          <p:nvPicPr>
            <p:cNvPr id="9" name="图片 8" descr="图片包含 室内&#10;&#10;已生成极高可信度的说明"/>
            <p:cNvPicPr>
              <a:picLocks noChangeAspect="1"/>
            </p:cNvPicPr>
            <p:nvPr/>
          </p:nvPicPr>
          <p:blipFill>
            <a:blip r:embed="rId3" cstate="screen"/>
            <a:stretch>
              <a:fillRect/>
            </a:stretch>
          </p:blipFill>
          <p:spPr>
            <a:xfrm>
              <a:off x="9177747" y="3321049"/>
              <a:ext cx="3014253" cy="2009502"/>
            </a:xfrm>
            <a:prstGeom prst="rect">
              <a:avLst/>
            </a:prstGeom>
          </p:spPr>
        </p:pic>
        <p:pic>
          <p:nvPicPr>
            <p:cNvPr id="11" name="图片 10"/>
            <p:cNvPicPr>
              <a:picLocks noChangeAspect="1"/>
            </p:cNvPicPr>
            <p:nvPr/>
          </p:nvPicPr>
          <p:blipFill>
            <a:blip r:embed="rId4" cstate="screen"/>
            <a:stretch>
              <a:fillRect/>
            </a:stretch>
          </p:blipFill>
          <p:spPr>
            <a:xfrm>
              <a:off x="124647" y="3321049"/>
              <a:ext cx="3014253" cy="2009502"/>
            </a:xfrm>
            <a:prstGeom prst="rect">
              <a:avLst/>
            </a:prstGeom>
          </p:spPr>
        </p:pic>
      </p:grpSp>
      <p:grpSp>
        <p:nvGrpSpPr>
          <p:cNvPr id="10" name="组合 9"/>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冠名高铁</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59947" y="1740581"/>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7</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月</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3</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日，科顺防水科技股份有限公司在广州南站举办“专注防水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开启行业新篇章</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科顺防水号’高铁专列全国首发仪式”，此举开创了防水行业企业冠名高铁的先河。作为行业首家冠名高铁的企业，科顺防水以卓越创新力及不断进取、勇于拓展的企业精神开启了行业新篇章。</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2" name="组合 1"/>
          <p:cNvGrpSpPr/>
          <p:nvPr/>
        </p:nvGrpSpPr>
        <p:grpSpPr>
          <a:xfrm>
            <a:off x="217" y="3321050"/>
            <a:ext cx="12191783" cy="2179579"/>
            <a:chOff x="216" y="3539678"/>
            <a:chExt cx="12191783" cy="2179579"/>
          </a:xfrm>
        </p:grpSpPr>
        <p:pic>
          <p:nvPicPr>
            <p:cNvPr id="12" name="Picture 2" descr="E:\微信公众号\7月素材\7.3高铁新闻通稿\微信图片_20180704133304.jpg"/>
            <p:cNvPicPr>
              <a:picLocks noChangeAspect="1" noChangeArrowheads="1"/>
            </p:cNvPicPr>
            <p:nvPr/>
          </p:nvPicPr>
          <p:blipFill>
            <a:blip r:embed="rId1" cstate="screen"/>
            <a:srcRect/>
            <a:stretch>
              <a:fillRect/>
            </a:stretch>
          </p:blipFill>
          <p:spPr bwMode="auto">
            <a:xfrm>
              <a:off x="5978775" y="3539680"/>
              <a:ext cx="2906102" cy="217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E:\微信公众号\7月素材\7.3高铁新闻通稿\微信图片_20180704133134.jpg"/>
            <p:cNvPicPr>
              <a:picLocks noChangeAspect="1" noChangeArrowheads="1"/>
            </p:cNvPicPr>
            <p:nvPr/>
          </p:nvPicPr>
          <p:blipFill>
            <a:blip r:embed="rId2" cstate="screen"/>
            <a:srcRect/>
            <a:stretch>
              <a:fillRect/>
            </a:stretch>
          </p:blipFill>
          <p:spPr bwMode="auto">
            <a:xfrm>
              <a:off x="8884877" y="3539679"/>
              <a:ext cx="3307122" cy="217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E:\微信公众号\7月素材\7.3高铁新闻通稿\微信图片_20180704133201.jpg"/>
            <p:cNvPicPr>
              <a:picLocks noChangeAspect="1" noChangeArrowheads="1"/>
            </p:cNvPicPr>
            <p:nvPr/>
          </p:nvPicPr>
          <p:blipFill>
            <a:blip r:embed="rId3" cstate="screen"/>
            <a:srcRect/>
            <a:stretch>
              <a:fillRect/>
            </a:stretch>
          </p:blipFill>
          <p:spPr bwMode="auto">
            <a:xfrm>
              <a:off x="2906319" y="3539679"/>
              <a:ext cx="3072454" cy="217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E:\微信公众号\7月素材\7.3高铁新闻通稿\1-2.jpg"/>
            <p:cNvPicPr>
              <a:picLocks noChangeAspect="1" noChangeArrowheads="1"/>
            </p:cNvPicPr>
            <p:nvPr/>
          </p:nvPicPr>
          <p:blipFill rotWithShape="1">
            <a:blip r:embed="rId4" cstate="screen"/>
            <a:srcRect/>
            <a:stretch>
              <a:fillRect/>
            </a:stretch>
          </p:blipFill>
          <p:spPr bwMode="auto">
            <a:xfrm>
              <a:off x="216" y="3539678"/>
              <a:ext cx="2906101" cy="217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271373" y="149805"/>
            <a:ext cx="11649254" cy="478120"/>
            <a:chOff x="271373" y="149805"/>
            <a:chExt cx="11649254" cy="478120"/>
          </a:xfrm>
        </p:grpSpPr>
        <p:sp>
          <p:nvSpPr>
            <p:cNvPr id="10"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1"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协办大赛</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59947" y="1740581"/>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7</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月</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29</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日，由中国建筑防水协会主办、深圳市土木建筑学会防水专业委员会承办，科顺防水科技股份有限公司连续第二年冠名协办的“科顺杯”建筑防水职业技能大赛暨</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2016</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年全国建筑防水行业职业技能大赛</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华南地区</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初赛在位于广东佛山的科顺防水华南生产基地举行。</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4" name="组合 3"/>
          <p:cNvGrpSpPr/>
          <p:nvPr/>
        </p:nvGrpSpPr>
        <p:grpSpPr>
          <a:xfrm>
            <a:off x="0" y="3321050"/>
            <a:ext cx="12198951" cy="2012950"/>
            <a:chOff x="1" y="3321050"/>
            <a:chExt cx="11787552" cy="1945065"/>
          </a:xfrm>
        </p:grpSpPr>
        <p:grpSp>
          <p:nvGrpSpPr>
            <p:cNvPr id="3" name="组合 2"/>
            <p:cNvGrpSpPr/>
            <p:nvPr/>
          </p:nvGrpSpPr>
          <p:grpSpPr>
            <a:xfrm>
              <a:off x="1" y="3321050"/>
              <a:ext cx="8915400" cy="1945065"/>
              <a:chOff x="-492220" y="3321050"/>
              <a:chExt cx="9990307" cy="2179577"/>
            </a:xfrm>
          </p:grpSpPr>
          <p:pic>
            <p:nvPicPr>
              <p:cNvPr id="15" name="Picture 6" descr="IMG_9388"/>
              <p:cNvPicPr>
                <a:picLocks noChangeAspect="1" noChangeArrowheads="1"/>
              </p:cNvPicPr>
              <p:nvPr/>
            </p:nvPicPr>
            <p:blipFill>
              <a:blip r:embed="rId1" cstate="screen"/>
              <a:srcRect/>
              <a:stretch>
                <a:fillRect/>
              </a:stretch>
            </p:blipFill>
            <p:spPr bwMode="auto">
              <a:xfrm>
                <a:off x="2906318" y="3321050"/>
                <a:ext cx="3325837" cy="217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IMG_9548"/>
              <p:cNvPicPr>
                <a:picLocks noChangeAspect="1" noChangeArrowheads="1"/>
              </p:cNvPicPr>
              <p:nvPr/>
            </p:nvPicPr>
            <p:blipFill>
              <a:blip r:embed="rId2" cstate="screen"/>
              <a:srcRect/>
              <a:stretch>
                <a:fillRect/>
              </a:stretch>
            </p:blipFill>
            <p:spPr bwMode="auto">
              <a:xfrm>
                <a:off x="6232155" y="3321050"/>
                <a:ext cx="3265932" cy="217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descr="67899"/>
              <p:cNvPicPr>
                <a:picLocks noChangeAspect="1" noChangeArrowheads="1"/>
              </p:cNvPicPr>
              <p:nvPr/>
            </p:nvPicPr>
            <p:blipFill>
              <a:blip r:embed="rId3" cstate="print"/>
              <a:srcRect/>
              <a:stretch>
                <a:fillRect/>
              </a:stretch>
            </p:blipFill>
            <p:spPr bwMode="auto">
              <a:xfrm>
                <a:off x="-492220" y="3321050"/>
                <a:ext cx="3818274" cy="217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Picture 8" descr="中国建筑材料科科学研究总院苏州防水研究院院长羡永彪"/>
            <p:cNvPicPr>
              <a:picLocks noChangeAspect="1" noChangeArrowheads="1"/>
            </p:cNvPicPr>
            <p:nvPr/>
          </p:nvPicPr>
          <p:blipFill>
            <a:blip r:embed="rId4" cstate="screen"/>
            <a:srcRect/>
            <a:stretch>
              <a:fillRect/>
            </a:stretch>
          </p:blipFill>
          <p:spPr bwMode="auto">
            <a:xfrm>
              <a:off x="8915401" y="3321050"/>
              <a:ext cx="2872152" cy="194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p:nvPr/>
        </p:nvGrpSpPr>
        <p:grpSpPr>
          <a:xfrm>
            <a:off x="271373" y="149805"/>
            <a:ext cx="11649254" cy="478120"/>
            <a:chOff x="271373" y="149805"/>
            <a:chExt cx="11649254" cy="478120"/>
          </a:xfrm>
        </p:grpSpPr>
        <p:sp>
          <p:nvSpPr>
            <p:cNvPr id="11"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社会责任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59947" y="1740581"/>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9</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月</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7</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日，以“摆渡希望与爱同行”为主题的</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2018</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年“百爱行第二期</a:t>
            </a:r>
            <a:r>
              <a:rPr lang="en-US" altLang="zh-CN"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a:t>
            </a: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贵州大歹村公益行”在贵州大歹村启动，由科顺联合百度等各大企业共同参与。科顺股份与十余家企业一起走进贵州从江山区，在大歹小学开展公益义诊，科技普及，同时爱心拜访连线贫困家庭，关心山区儿童生活，传递爱心公益。</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12" name="组合 11"/>
          <p:cNvGrpSpPr/>
          <p:nvPr/>
        </p:nvGrpSpPr>
        <p:grpSpPr>
          <a:xfrm>
            <a:off x="0" y="3321049"/>
            <a:ext cx="12202458" cy="2165351"/>
            <a:chOff x="0" y="3321049"/>
            <a:chExt cx="11343634" cy="2012951"/>
          </a:xfrm>
        </p:grpSpPr>
        <p:pic>
          <p:nvPicPr>
            <p:cNvPr id="5" name="图片 4" descr="图片包含 人员, 天空, 户外, 群组&#10;&#10;已生成极高可信度的说明"/>
            <p:cNvPicPr>
              <a:picLocks noChangeAspect="1"/>
            </p:cNvPicPr>
            <p:nvPr/>
          </p:nvPicPr>
          <p:blipFill>
            <a:blip r:embed="rId1" cstate="screen"/>
            <a:stretch>
              <a:fillRect/>
            </a:stretch>
          </p:blipFill>
          <p:spPr>
            <a:xfrm>
              <a:off x="0" y="3321050"/>
              <a:ext cx="3579636" cy="2012949"/>
            </a:xfrm>
            <a:prstGeom prst="rect">
              <a:avLst/>
            </a:prstGeom>
          </p:spPr>
        </p:pic>
        <p:pic>
          <p:nvPicPr>
            <p:cNvPr id="7" name="图片 6" descr="图片包含 人员, 孩子, 地面, 户外&#10;&#10;已生成极高可信度的说明"/>
            <p:cNvPicPr>
              <a:picLocks noChangeAspect="1"/>
            </p:cNvPicPr>
            <p:nvPr/>
          </p:nvPicPr>
          <p:blipFill>
            <a:blip r:embed="rId2" cstate="screen"/>
            <a:stretch>
              <a:fillRect/>
            </a:stretch>
          </p:blipFill>
          <p:spPr>
            <a:xfrm>
              <a:off x="3579637" y="3326056"/>
              <a:ext cx="2677258" cy="2007944"/>
            </a:xfrm>
            <a:prstGeom prst="rect">
              <a:avLst/>
            </a:prstGeom>
          </p:spPr>
        </p:pic>
        <p:pic>
          <p:nvPicPr>
            <p:cNvPr id="9" name="图片 8" descr="图片包含 天空, 户外, 红色, 建筑物&#10;&#10;已生成极高可信度的说明"/>
            <p:cNvPicPr>
              <a:picLocks noChangeAspect="1"/>
            </p:cNvPicPr>
            <p:nvPr/>
          </p:nvPicPr>
          <p:blipFill>
            <a:blip r:embed="rId3" cstate="screen"/>
            <a:stretch>
              <a:fillRect/>
            </a:stretch>
          </p:blipFill>
          <p:spPr>
            <a:xfrm>
              <a:off x="6256895" y="3321049"/>
              <a:ext cx="3579636" cy="2012949"/>
            </a:xfrm>
            <a:prstGeom prst="rect">
              <a:avLst/>
            </a:prstGeom>
          </p:spPr>
        </p:pic>
        <p:pic>
          <p:nvPicPr>
            <p:cNvPr id="11" name="图片 10" descr="图片包含 人员, 围栏, 户外&#10;&#10;已生成极高可信度的说明"/>
            <p:cNvPicPr>
              <a:picLocks noChangeAspect="1"/>
            </p:cNvPicPr>
            <p:nvPr/>
          </p:nvPicPr>
          <p:blipFill>
            <a:blip r:embed="rId4" cstate="screen"/>
            <a:stretch>
              <a:fillRect/>
            </a:stretch>
          </p:blipFill>
          <p:spPr>
            <a:xfrm>
              <a:off x="9833923" y="3321050"/>
              <a:ext cx="1509711" cy="2012948"/>
            </a:xfrm>
            <a:prstGeom prst="rect">
              <a:avLst/>
            </a:prstGeom>
          </p:spPr>
        </p:pic>
      </p:grpSp>
      <p:grpSp>
        <p:nvGrpSpPr>
          <p:cNvPr id="10" name="组合 9"/>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2"/>
          <p:cNvPicPr>
            <a:picLocks noChangeAspect="1"/>
          </p:cNvPicPr>
          <p:nvPr/>
        </p:nvPicPr>
        <p:blipFill rotWithShape="1">
          <a:blip r:embed="rId1" cstate="screen"/>
          <a:srcRect b="7375"/>
          <a:stretch>
            <a:fillRect/>
          </a:stretch>
        </p:blipFill>
        <p:spPr>
          <a:xfrm>
            <a:off x="0" y="0"/>
            <a:ext cx="8014022" cy="6858000"/>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pic>
      <p:grpSp>
        <p:nvGrpSpPr>
          <p:cNvPr id="2" name="组合 1"/>
          <p:cNvGrpSpPr/>
          <p:nvPr/>
        </p:nvGrpSpPr>
        <p:grpSpPr>
          <a:xfrm>
            <a:off x="7455584" y="1087493"/>
            <a:ext cx="3955498" cy="3998865"/>
            <a:chOff x="7299943" y="1351578"/>
            <a:chExt cx="3955498" cy="3998865"/>
          </a:xfrm>
        </p:grpSpPr>
        <p:sp>
          <p:nvSpPr>
            <p:cNvPr id="8" name="Заголовок 1"/>
            <p:cNvSpPr txBox="1"/>
            <p:nvPr/>
          </p:nvSpPr>
          <p:spPr>
            <a:xfrm>
              <a:off x="7516703" y="1351578"/>
              <a:ext cx="3521978" cy="85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lnSpc>
                  <a:spcPct val="90000"/>
                </a:lnSpc>
                <a:spcBef>
                  <a:spcPct val="0"/>
                </a:spcBef>
                <a:spcAft>
                  <a:spcPts val="0"/>
                </a:spcAft>
                <a:buClrTx/>
                <a:buSzTx/>
                <a:buFontTx/>
                <a:buNone/>
                <a:defRPr/>
              </a:pP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rPr>
                <a:t>修缮资质</a:t>
              </a:r>
              <a:endParaRPr lang="ru-RU"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299943" y="2041845"/>
              <a:ext cx="3955498" cy="3308598"/>
            </a:xfrm>
            <a:prstGeom prst="rect">
              <a:avLst/>
            </a:prstGeom>
          </p:spPr>
          <p:txBody>
            <a:bodyPr wrap="square">
              <a:spAutoFit/>
            </a:bodyPr>
            <a:lstStyle/>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深圳市科顺一零五六技术有限公司成立于</a:t>
              </a:r>
              <a:r>
                <a:rPr lang="en-US" altLang="zh-CN" sz="1100" spc="300" dirty="0">
                  <a:latin typeface="微软雅黑 Light" panose="020B0502040204020203" pitchFamily="34" charset="-122"/>
                  <a:ea typeface="微软雅黑 Light" panose="020B0502040204020203" pitchFamily="34" charset="-122"/>
                </a:rPr>
                <a:t>2018</a:t>
              </a:r>
              <a:r>
                <a:rPr lang="zh-CN" altLang="en-US" sz="1100" spc="300" dirty="0">
                  <a:latin typeface="微软雅黑 Light" panose="020B0502040204020203" pitchFamily="34" charset="-122"/>
                  <a:ea typeface="微软雅黑 Light" panose="020B0502040204020203" pitchFamily="34" charset="-122"/>
                </a:rPr>
                <a:t>年，是科顺防水科技股份有限公司旗下公司之一，专门致力于工程质量缺陷的改善，以中国后建筑时代防水防腐保温、房屋质量修缮、防渗漏施工为主，</a:t>
              </a:r>
              <a:r>
                <a:rPr lang="zh-CN" altLang="en-US" sz="1100" b="1" spc="300" dirty="0">
                  <a:solidFill>
                    <a:srgbClr val="00469C"/>
                  </a:solidFill>
                  <a:latin typeface="微软雅黑 Light" panose="020B0502040204020203" pitchFamily="34" charset="-122"/>
                  <a:ea typeface="微软雅黑 Light" panose="020B0502040204020203" pitchFamily="34" charset="-122"/>
                </a:rPr>
                <a:t>集防水维修设计、施工、服务、技术服于一体</a:t>
              </a:r>
              <a:r>
                <a:rPr lang="zh-CN" altLang="en-US" sz="1100" spc="300" dirty="0">
                  <a:latin typeface="微软雅黑 Light" panose="020B0502040204020203" pitchFamily="34" charset="-122"/>
                  <a:ea typeface="微软雅黑 Light" panose="020B0502040204020203" pitchFamily="34" charset="-122"/>
                </a:rPr>
                <a:t>的专业技术有限公司 。</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建筑工程质量通病是指建筑工程中经常发生的、普遍存在的一些工程质量问题。建筑物的结构渗漏问题是质量通病中最为常见的问题之一，涉及范围之广，造成影响之大一直是我们亟待解决的难题。</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深圳市科顺一零五六技术有限公司作用专业解决防渗漏技术企业，跟随集团以“技术科顺、服务科顺、诚信科顺”三个科顺宗旨，致力于解决一切防水难题，打造出一批“修缮工匠”之师。</a:t>
              </a:r>
              <a:endParaRPr lang="zh-CN" altLang="en-US" sz="1100" spc="300" dirty="0">
                <a:latin typeface="微软雅黑 Light" panose="020B0502040204020203" pitchFamily="34" charset="-122"/>
                <a:ea typeface="微软雅黑 Light" panose="020B0502040204020203" pitchFamily="34" charset="-122"/>
              </a:endParaRPr>
            </a:p>
          </p:txBody>
        </p:sp>
      </p:grpSp>
      <p:grpSp>
        <p:nvGrpSpPr>
          <p:cNvPr id="14" name="组合 13"/>
          <p:cNvGrpSpPr/>
          <p:nvPr/>
        </p:nvGrpSpPr>
        <p:grpSpPr>
          <a:xfrm>
            <a:off x="271373" y="149805"/>
            <a:ext cx="11649254" cy="478120"/>
            <a:chOff x="271373" y="149805"/>
            <a:chExt cx="11649254" cy="478120"/>
          </a:xfrm>
        </p:grpSpPr>
        <p:sp>
          <p:nvSpPr>
            <p:cNvPr id="16"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7"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4294967295"/>
          </p:nvPr>
        </p:nvPicPr>
        <p:blipFill rotWithShape="1">
          <a:blip r:embed="rId1" cstate="screen"/>
          <a:srcRect b="7375"/>
          <a:stretch>
            <a:fillRect/>
          </a:stretch>
        </p:blipFill>
        <p:spPr>
          <a:xfrm flipH="1">
            <a:off x="4177978" y="0"/>
            <a:ext cx="8014022" cy="6858000"/>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pic>
      <p:grpSp>
        <p:nvGrpSpPr>
          <p:cNvPr id="2" name="组合 1"/>
          <p:cNvGrpSpPr/>
          <p:nvPr/>
        </p:nvGrpSpPr>
        <p:grpSpPr>
          <a:xfrm>
            <a:off x="960438" y="1073299"/>
            <a:ext cx="3955498" cy="4182335"/>
            <a:chOff x="7299943" y="1337385"/>
            <a:chExt cx="3955498" cy="4182335"/>
          </a:xfrm>
        </p:grpSpPr>
        <p:sp>
          <p:nvSpPr>
            <p:cNvPr id="8" name="Заголовок 1"/>
            <p:cNvSpPr txBox="1"/>
            <p:nvPr/>
          </p:nvSpPr>
          <p:spPr>
            <a:xfrm>
              <a:off x="7526624" y="1337385"/>
              <a:ext cx="3521978" cy="8525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rPr>
                <a:t>工程资质</a:t>
              </a:r>
              <a:endPar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7299943" y="2041845"/>
              <a:ext cx="3955498" cy="3477875"/>
            </a:xfrm>
            <a:prstGeom prst="rect">
              <a:avLst/>
            </a:prstGeom>
          </p:spPr>
          <p:txBody>
            <a:bodyPr wrap="square">
              <a:spAutoFit/>
            </a:bodyPr>
            <a:lstStyle/>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深圳市科顺防水工程有限公司成立于</a:t>
              </a:r>
              <a:r>
                <a:rPr lang="en-US" altLang="zh-CN" sz="1100" spc="300" dirty="0">
                  <a:latin typeface="微软雅黑 Light" panose="020B0502040204020203" pitchFamily="34" charset="-122"/>
                  <a:ea typeface="微软雅黑 Light" panose="020B0502040204020203" pitchFamily="34" charset="-122"/>
                </a:rPr>
                <a:t>1998</a:t>
              </a:r>
              <a:r>
                <a:rPr lang="zh-CN" altLang="en-US" sz="1100" spc="300" dirty="0">
                  <a:latin typeface="微软雅黑 Light" panose="020B0502040204020203" pitchFamily="34" charset="-122"/>
                  <a:ea typeface="微软雅黑 Light" panose="020B0502040204020203" pitchFamily="34" charset="-122"/>
                </a:rPr>
                <a:t>年，是科顺防水科技股份有限公司旗下的全资子公司之一，拥有</a:t>
              </a:r>
              <a:r>
                <a:rPr lang="zh-CN" altLang="en-US" sz="1100" b="1" spc="300" dirty="0">
                  <a:solidFill>
                    <a:srgbClr val="00469C"/>
                  </a:solidFill>
                  <a:latin typeface="微软雅黑 Light" panose="020B0502040204020203" pitchFamily="34" charset="-122"/>
                  <a:ea typeface="微软雅黑 Light" panose="020B0502040204020203" pitchFamily="34" charset="-122"/>
                </a:rPr>
                <a:t>国家建筑防水一级防水保温资质及特种加固资质</a:t>
              </a:r>
              <a:r>
                <a:rPr lang="zh-CN" altLang="en-US" sz="1100" spc="300" dirty="0">
                  <a:latin typeface="微软雅黑 Light" panose="020B0502040204020203" pitchFamily="34" charset="-122"/>
                  <a:ea typeface="微软雅黑 Light" panose="020B0502040204020203" pitchFamily="34" charset="-122"/>
                </a:rPr>
                <a:t>，公司全面推行</a:t>
              </a:r>
              <a:r>
                <a:rPr lang="en-US" altLang="zh-CN" sz="1100" spc="300" dirty="0">
                  <a:latin typeface="微软雅黑 Light" panose="020B0502040204020203" pitchFamily="34" charset="-122"/>
                  <a:ea typeface="微软雅黑 Light" panose="020B0502040204020203" pitchFamily="34" charset="-122"/>
                </a:rPr>
                <a:t>ISO9001</a:t>
              </a:r>
              <a:r>
                <a:rPr lang="zh-CN" altLang="en-US" sz="1100" spc="300" dirty="0">
                  <a:latin typeface="微软雅黑 Light" panose="020B0502040204020203" pitchFamily="34" charset="-122"/>
                  <a:ea typeface="微软雅黑 Light" panose="020B0502040204020203" pitchFamily="34" charset="-122"/>
                </a:rPr>
                <a:t>质量管理体系，</a:t>
              </a:r>
              <a:r>
                <a:rPr lang="en-US" altLang="zh-CN" sz="1100" spc="300" dirty="0">
                  <a:latin typeface="微软雅黑 Light" panose="020B0502040204020203" pitchFamily="34" charset="-122"/>
                  <a:ea typeface="微软雅黑 Light" panose="020B0502040204020203" pitchFamily="34" charset="-122"/>
                </a:rPr>
                <a:t>ISO14001</a:t>
              </a:r>
              <a:r>
                <a:rPr lang="zh-CN" altLang="en-US" sz="1100" spc="300" dirty="0">
                  <a:latin typeface="微软雅黑 Light" panose="020B0502040204020203" pitchFamily="34" charset="-122"/>
                  <a:ea typeface="微软雅黑 Light" panose="020B0502040204020203" pitchFamily="34" charset="-122"/>
                </a:rPr>
                <a:t>环境管理体系，</a:t>
              </a:r>
              <a:r>
                <a:rPr lang="en-US" altLang="zh-CN" sz="1100" spc="300" dirty="0">
                  <a:latin typeface="微软雅黑 Light" panose="020B0502040204020203" pitchFamily="34" charset="-122"/>
                  <a:ea typeface="微软雅黑 Light" panose="020B0502040204020203" pitchFamily="34" charset="-122"/>
                </a:rPr>
                <a:t>GB/T 28001-2001</a:t>
              </a:r>
              <a:r>
                <a:rPr lang="zh-CN" altLang="en-US" sz="1100" spc="300" dirty="0">
                  <a:latin typeface="微软雅黑 Light" panose="020B0502040204020203" pitchFamily="34" charset="-122"/>
                  <a:ea typeface="微软雅黑 Light" panose="020B0502040204020203" pitchFamily="34" charset="-122"/>
                </a:rPr>
                <a:t>职业健康安全管理体系。</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公司拥有专业工程技术人员</a:t>
              </a:r>
              <a:r>
                <a:rPr lang="en-US" altLang="zh-CN" sz="1100" b="1" spc="300" dirty="0">
                  <a:solidFill>
                    <a:srgbClr val="00469C"/>
                  </a:solidFill>
                  <a:latin typeface="微软雅黑 Light" panose="020B0502040204020203" pitchFamily="34" charset="-122"/>
                  <a:ea typeface="微软雅黑 Light" panose="020B0502040204020203" pitchFamily="34" charset="-122"/>
                </a:rPr>
                <a:t>200</a:t>
              </a:r>
              <a:r>
                <a:rPr lang="zh-CN" altLang="en-US" sz="1100" b="1" spc="300" dirty="0">
                  <a:solidFill>
                    <a:srgbClr val="00469C"/>
                  </a:solidFill>
                  <a:latin typeface="微软雅黑 Light" panose="020B0502040204020203" pitchFamily="34" charset="-122"/>
                  <a:ea typeface="微软雅黑 Light" panose="020B0502040204020203" pitchFamily="34" charset="-122"/>
                </a:rPr>
                <a:t>多人</a:t>
              </a:r>
              <a:r>
                <a:rPr lang="zh-CN" altLang="en-US" sz="1100" spc="300" dirty="0">
                  <a:latin typeface="微软雅黑 Light" panose="020B0502040204020203" pitchFamily="34" charset="-122"/>
                  <a:ea typeface="微软雅黑 Light" panose="020B0502040204020203" pitchFamily="34" charset="-122"/>
                </a:rPr>
                <a:t>，年均为</a:t>
              </a:r>
              <a:r>
                <a:rPr lang="en-US" altLang="zh-CN" sz="1100" b="1" spc="300" dirty="0">
                  <a:solidFill>
                    <a:srgbClr val="00469C"/>
                  </a:solidFill>
                  <a:latin typeface="微软雅黑 Light" panose="020B0502040204020203" pitchFamily="34" charset="-122"/>
                  <a:ea typeface="微软雅黑 Light" panose="020B0502040204020203" pitchFamily="34" charset="-122"/>
                </a:rPr>
                <a:t>400</a:t>
              </a:r>
              <a:r>
                <a:rPr lang="zh-CN" altLang="en-US" sz="1100" b="1" spc="300" dirty="0">
                  <a:solidFill>
                    <a:srgbClr val="00469C"/>
                  </a:solidFill>
                  <a:latin typeface="微软雅黑 Light" panose="020B0502040204020203" pitchFamily="34" charset="-122"/>
                  <a:ea typeface="微软雅黑 Light" panose="020B0502040204020203" pitchFamily="34" charset="-122"/>
                </a:rPr>
                <a:t>多个项目</a:t>
              </a:r>
              <a:r>
                <a:rPr lang="zh-CN" altLang="en-US" sz="1100" spc="300" dirty="0">
                  <a:latin typeface="微软雅黑 Light" panose="020B0502040204020203" pitchFamily="34" charset="-122"/>
                  <a:ea typeface="微软雅黑 Light" panose="020B0502040204020203" pitchFamily="34" charset="-122"/>
                </a:rPr>
                <a:t>服务，在多个国家著名建筑、大型体育场馆、城市地标、交通轨道、核电站及首创、万达、碧桂园等重大建筑项目的防水工程项目中，均采用了科顺标准化施工。为</a:t>
              </a:r>
              <a:r>
                <a:rPr lang="en-US" altLang="zh-CN" sz="1100" b="1" spc="300" dirty="0">
                  <a:solidFill>
                    <a:srgbClr val="00469C"/>
                  </a:solidFill>
                  <a:latin typeface="微软雅黑 Light" panose="020B0502040204020203" pitchFamily="34" charset="-122"/>
                  <a:ea typeface="微软雅黑 Light" panose="020B0502040204020203" pitchFamily="34" charset="-122"/>
                </a:rPr>
                <a:t>500</a:t>
              </a:r>
              <a:r>
                <a:rPr lang="zh-CN" altLang="en-US" sz="1100" b="1" spc="300" dirty="0">
                  <a:solidFill>
                    <a:srgbClr val="00469C"/>
                  </a:solidFill>
                  <a:latin typeface="微软雅黑 Light" panose="020B0502040204020203" pitchFamily="34" charset="-122"/>
                  <a:ea typeface="微软雅黑 Light" panose="020B0502040204020203" pitchFamily="34" charset="-122"/>
                </a:rPr>
                <a:t>多个施工现场</a:t>
              </a:r>
              <a:r>
                <a:rPr lang="zh-CN" altLang="en-US" sz="1100" spc="300" dirty="0">
                  <a:latin typeface="微软雅黑 Light" panose="020B0502040204020203" pitchFamily="34" charset="-122"/>
                  <a:ea typeface="微软雅黑 Light" panose="020B0502040204020203" pitchFamily="34" charset="-122"/>
                </a:rPr>
                <a:t>提供技术咨询和施工指导。</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100" spc="300" dirty="0">
                  <a:latin typeface="微软雅黑 Light" panose="020B0502040204020203" pitchFamily="34" charset="-122"/>
                  <a:ea typeface="微软雅黑 Light" panose="020B0502040204020203" pitchFamily="34" charset="-122"/>
                </a:rPr>
                <a:t>公司目前已是“中国建筑防水材料工业协会”及“中国建筑业协会防水工程技术专业委员会”的常任理事会员，并多次获得</a:t>
              </a:r>
              <a:r>
                <a:rPr lang="zh-CN" altLang="en-US" sz="1100" b="1" spc="300" dirty="0">
                  <a:solidFill>
                    <a:srgbClr val="00469C"/>
                  </a:solidFill>
                  <a:latin typeface="微软雅黑 Light" panose="020B0502040204020203" pitchFamily="34" charset="-122"/>
                  <a:ea typeface="微软雅黑 Light" panose="020B0502040204020203" pitchFamily="34" charset="-122"/>
                </a:rPr>
                <a:t>中国建筑防水行业最高工程奖</a:t>
              </a:r>
              <a:r>
                <a:rPr lang="en-US" altLang="zh-CN" sz="1100" b="1" spc="300" dirty="0">
                  <a:solidFill>
                    <a:srgbClr val="00469C"/>
                  </a:solidFill>
                  <a:latin typeface="微软雅黑 Light" panose="020B0502040204020203" pitchFamily="34" charset="-122"/>
                  <a:ea typeface="微软雅黑 Light" panose="020B0502040204020203" pitchFamily="34" charset="-122"/>
                </a:rPr>
                <a:t>——“</a:t>
              </a:r>
              <a:r>
                <a:rPr lang="zh-CN" altLang="en-US" sz="1100" b="1" spc="300" dirty="0">
                  <a:solidFill>
                    <a:srgbClr val="00469C"/>
                  </a:solidFill>
                  <a:latin typeface="微软雅黑 Light" panose="020B0502040204020203" pitchFamily="34" charset="-122"/>
                  <a:ea typeface="微软雅黑 Light" panose="020B0502040204020203" pitchFamily="34" charset="-122"/>
                </a:rPr>
                <a:t>金禹奖”</a:t>
              </a:r>
              <a:r>
                <a:rPr lang="zh-CN" altLang="en-US" sz="1100" spc="300" dirty="0">
                  <a:latin typeface="微软雅黑 Light" panose="020B0502040204020203" pitchFamily="34" charset="-122"/>
                  <a:ea typeface="微软雅黑 Light" panose="020B0502040204020203" pitchFamily="34" charset="-122"/>
                </a:rPr>
                <a:t>荣誉。</a:t>
              </a:r>
              <a:endParaRPr lang="zh-CN" altLang="en-US" sz="1100" spc="300" dirty="0">
                <a:latin typeface="微软雅黑 Light" panose="020B0502040204020203" pitchFamily="34" charset="-122"/>
                <a:ea typeface="微软雅黑 Light" panose="020B0502040204020203" pitchFamily="34" charset="-122"/>
              </a:endParaRPr>
            </a:p>
          </p:txBody>
        </p:sp>
      </p:grpSp>
      <p:grpSp>
        <p:nvGrpSpPr>
          <p:cNvPr id="9" name="组合 8"/>
          <p:cNvGrpSpPr/>
          <p:nvPr/>
        </p:nvGrpSpPr>
        <p:grpSpPr>
          <a:xfrm>
            <a:off x="271373" y="149805"/>
            <a:ext cx="11649254" cy="478120"/>
            <a:chOff x="271373" y="149805"/>
            <a:chExt cx="11649254" cy="478120"/>
          </a:xfrm>
        </p:grpSpPr>
        <p:sp>
          <p:nvSpPr>
            <p:cNvPr id="11"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bg1"/>
                </a:solidFill>
                <a:uLnTx/>
                <a:uFillTx/>
                <a:latin typeface="微软雅黑 Light" panose="020B0502040204020203" pitchFamily="34" charset="-122"/>
                <a:ea typeface="微软雅黑 Light" panose="020B0502040204020203" pitchFamily="34" charset="-122"/>
              </a:endParaRPr>
            </a:p>
          </p:txBody>
        </p:sp>
        <p:sp>
          <p:nvSpPr>
            <p:cNvPr id="1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chemeClr val="bg1"/>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latin typeface="微软雅黑 Light" panose="020B0502040204020203" pitchFamily="34" charset="-122"/>
            </a:endParaRPr>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产品体系</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307777"/>
            </a:xfrm>
            <a:prstGeom prst="rect">
              <a:avLst/>
            </a:prstGeom>
            <a:noFill/>
          </p:spPr>
          <p:txBody>
            <a:bodyPr wrap="square" rtlCol="0">
              <a:spAutoFit/>
            </a:bodyPr>
            <a:lstStyle/>
            <a:p>
              <a:pPr algn="dist"/>
              <a:r>
                <a:rPr lang="en-US" altLang="zh-CN" sz="14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rPr>
                <a:t>ABOU OUR COMPANY</a:t>
              </a:r>
              <a:endParaRPr lang="en-US" altLang="zh-CN" sz="14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79606" y="1739442"/>
            <a:ext cx="6632787" cy="4612170"/>
            <a:chOff x="2267373" y="1476071"/>
            <a:chExt cx="7654713" cy="5322776"/>
          </a:xfrm>
        </p:grpSpPr>
        <p:pic>
          <p:nvPicPr>
            <p:cNvPr id="18" name="图片 17" descr="C:\Users\Administrator\Desktop\icon底部.pngicon底部"/>
            <p:cNvPicPr>
              <a:picLocks noChangeAspect="1"/>
            </p:cNvPicPr>
            <p:nvPr/>
          </p:nvPicPr>
          <p:blipFill>
            <a:blip r:embed="rId1" cstate="print"/>
            <a:srcRect/>
            <a:stretch>
              <a:fillRect/>
            </a:stretch>
          </p:blipFill>
          <p:spPr>
            <a:xfrm>
              <a:off x="2267373" y="1476071"/>
              <a:ext cx="2528993" cy="2943013"/>
            </a:xfrm>
            <a:prstGeom prst="rect">
              <a:avLst/>
            </a:prstGeom>
          </p:spPr>
        </p:pic>
        <p:pic>
          <p:nvPicPr>
            <p:cNvPr id="19" name="图片 18" descr="C:\Users\Administrator\Desktop\icon底部.pngicon底部"/>
            <p:cNvPicPr>
              <a:picLocks noChangeAspect="1"/>
            </p:cNvPicPr>
            <p:nvPr/>
          </p:nvPicPr>
          <p:blipFill>
            <a:blip r:embed="rId1" cstate="print"/>
            <a:srcRect/>
            <a:stretch>
              <a:fillRect/>
            </a:stretch>
          </p:blipFill>
          <p:spPr>
            <a:xfrm>
              <a:off x="4813300" y="1476071"/>
              <a:ext cx="2528993" cy="2943013"/>
            </a:xfrm>
            <a:prstGeom prst="rect">
              <a:avLst/>
            </a:prstGeom>
          </p:spPr>
        </p:pic>
        <p:pic>
          <p:nvPicPr>
            <p:cNvPr id="20" name="图片 19" descr="C:\Users\Administrator\Desktop\icon底部.pngicon底部"/>
            <p:cNvPicPr>
              <a:picLocks noChangeAspect="1"/>
            </p:cNvPicPr>
            <p:nvPr/>
          </p:nvPicPr>
          <p:blipFill>
            <a:blip r:embed="rId1" cstate="print"/>
            <a:srcRect/>
            <a:stretch>
              <a:fillRect/>
            </a:stretch>
          </p:blipFill>
          <p:spPr>
            <a:xfrm>
              <a:off x="7344833" y="1476918"/>
              <a:ext cx="2528993" cy="2943013"/>
            </a:xfrm>
            <a:prstGeom prst="rect">
              <a:avLst/>
            </a:prstGeom>
          </p:spPr>
        </p:pic>
        <p:grpSp>
          <p:nvGrpSpPr>
            <p:cNvPr id="23" name="组合 22"/>
            <p:cNvGrpSpPr/>
            <p:nvPr/>
          </p:nvGrpSpPr>
          <p:grpSpPr>
            <a:xfrm>
              <a:off x="2770382" y="2350282"/>
              <a:ext cx="1630923" cy="816073"/>
              <a:chOff x="1468485" y="3675025"/>
              <a:chExt cx="1630923" cy="816073"/>
            </a:xfrm>
          </p:grpSpPr>
          <p:sp>
            <p:nvSpPr>
              <p:cNvPr id="24" name="文本框 23"/>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品牌篇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ONE</a:t>
                </a:r>
                <a:endParaRPr lang="en-US" altLang="zh-CN" sz="800" b="1" dirty="0">
                  <a:solidFill>
                    <a:prstClr val="black">
                      <a:lumMod val="65000"/>
                      <a:lumOff val="35000"/>
                    </a:prstClr>
                  </a:solidFill>
                  <a:ea typeface="微软雅黑 Light" panose="020B0502040204020203" pitchFamily="34" charset="-122"/>
                </a:endParaRPr>
              </a:p>
            </p:txBody>
          </p:sp>
        </p:grpSp>
        <p:grpSp>
          <p:nvGrpSpPr>
            <p:cNvPr id="26" name="组合 25"/>
            <p:cNvGrpSpPr/>
            <p:nvPr/>
          </p:nvGrpSpPr>
          <p:grpSpPr>
            <a:xfrm>
              <a:off x="5318849" y="2350282"/>
              <a:ext cx="1630923" cy="816073"/>
              <a:chOff x="1468485" y="3675025"/>
              <a:chExt cx="1630923" cy="816073"/>
            </a:xfrm>
          </p:grpSpPr>
          <p:sp>
            <p:nvSpPr>
              <p:cNvPr id="27" name="文本框 26"/>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产品篇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28" name="文本框 27"/>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TWO</a:t>
                </a:r>
                <a:endParaRPr lang="en-US" altLang="zh-CN" sz="800" b="1" dirty="0">
                  <a:solidFill>
                    <a:prstClr val="black">
                      <a:lumMod val="65000"/>
                      <a:lumOff val="35000"/>
                    </a:prstClr>
                  </a:solidFill>
                  <a:ea typeface="微软雅黑 Light" panose="020B0502040204020203" pitchFamily="34" charset="-122"/>
                </a:endParaRPr>
              </a:p>
            </p:txBody>
          </p:sp>
        </p:grpSp>
        <p:grpSp>
          <p:nvGrpSpPr>
            <p:cNvPr id="29" name="组合 28"/>
            <p:cNvGrpSpPr/>
            <p:nvPr/>
          </p:nvGrpSpPr>
          <p:grpSpPr>
            <a:xfrm>
              <a:off x="7851017" y="2350282"/>
              <a:ext cx="1630923" cy="816073"/>
              <a:chOff x="1468485" y="3675025"/>
              <a:chExt cx="1630923" cy="816073"/>
            </a:xfrm>
          </p:grpSpPr>
          <p:sp>
            <p:nvSpPr>
              <p:cNvPr id="30" name="文本框 29"/>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研发篇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31" name="文本框 30"/>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THREE</a:t>
                </a:r>
                <a:endParaRPr lang="en-US" altLang="zh-CN" sz="800" b="1" dirty="0">
                  <a:solidFill>
                    <a:prstClr val="black">
                      <a:lumMod val="65000"/>
                      <a:lumOff val="35000"/>
                    </a:prstClr>
                  </a:solidFill>
                  <a:ea typeface="微软雅黑 Light" panose="020B0502040204020203" pitchFamily="34" charset="-122"/>
                </a:endParaRPr>
              </a:p>
            </p:txBody>
          </p:sp>
        </p:grpSp>
        <p:pic>
          <p:nvPicPr>
            <p:cNvPr id="38" name="图片 37" descr="C:\Users\Administrator\Desktop\icon底部.pngicon底部"/>
            <p:cNvPicPr>
              <a:picLocks noChangeAspect="1"/>
            </p:cNvPicPr>
            <p:nvPr/>
          </p:nvPicPr>
          <p:blipFill>
            <a:blip r:embed="rId1" cstate="print"/>
            <a:srcRect/>
            <a:stretch>
              <a:fillRect/>
            </a:stretch>
          </p:blipFill>
          <p:spPr>
            <a:xfrm>
              <a:off x="4847166" y="3855834"/>
              <a:ext cx="2528993" cy="2943013"/>
            </a:xfrm>
            <a:prstGeom prst="rect">
              <a:avLst/>
            </a:prstGeom>
          </p:spPr>
        </p:pic>
        <p:pic>
          <p:nvPicPr>
            <p:cNvPr id="39" name="图片 38" descr="C:\Users\Administrator\Desktop\icon底部.pngicon底部"/>
            <p:cNvPicPr>
              <a:picLocks noChangeAspect="1"/>
            </p:cNvPicPr>
            <p:nvPr/>
          </p:nvPicPr>
          <p:blipFill>
            <a:blip r:embed="rId1" cstate="print"/>
            <a:srcRect/>
            <a:stretch>
              <a:fillRect/>
            </a:stretch>
          </p:blipFill>
          <p:spPr>
            <a:xfrm>
              <a:off x="7393093" y="3855834"/>
              <a:ext cx="2528993" cy="2943013"/>
            </a:xfrm>
            <a:prstGeom prst="rect">
              <a:avLst/>
            </a:prstGeom>
          </p:spPr>
        </p:pic>
        <p:pic>
          <p:nvPicPr>
            <p:cNvPr id="40" name="图片 39" descr="C:\Users\Administrator\Desktop\icon底部.pngicon底部"/>
            <p:cNvPicPr>
              <a:picLocks noChangeAspect="1"/>
            </p:cNvPicPr>
            <p:nvPr/>
          </p:nvPicPr>
          <p:blipFill>
            <a:blip r:embed="rId1" cstate="print"/>
            <a:srcRect/>
            <a:stretch>
              <a:fillRect/>
            </a:stretch>
          </p:blipFill>
          <p:spPr>
            <a:xfrm>
              <a:off x="2267373" y="3809268"/>
              <a:ext cx="2528993" cy="2943013"/>
            </a:xfrm>
            <a:prstGeom prst="rect">
              <a:avLst/>
            </a:prstGeom>
          </p:spPr>
        </p:pic>
        <p:grpSp>
          <p:nvGrpSpPr>
            <p:cNvPr id="41" name="组合 40"/>
            <p:cNvGrpSpPr/>
            <p:nvPr/>
          </p:nvGrpSpPr>
          <p:grpSpPr>
            <a:xfrm>
              <a:off x="2764032" y="4730045"/>
              <a:ext cx="1630923" cy="816073"/>
              <a:chOff x="1468485" y="3675025"/>
              <a:chExt cx="1630923" cy="816073"/>
            </a:xfrm>
          </p:grpSpPr>
          <p:sp>
            <p:nvSpPr>
              <p:cNvPr id="42" name="文本框 41"/>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生产篇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FOUR</a:t>
                </a:r>
                <a:endParaRPr lang="en-US" altLang="zh-CN" sz="800" b="1" dirty="0">
                  <a:solidFill>
                    <a:prstClr val="black">
                      <a:lumMod val="65000"/>
                      <a:lumOff val="35000"/>
                    </a:prstClr>
                  </a:solidFill>
                  <a:ea typeface="微软雅黑 Light" panose="020B0502040204020203" pitchFamily="34" charset="-122"/>
                </a:endParaRPr>
              </a:p>
            </p:txBody>
          </p:sp>
        </p:grpSp>
        <p:grpSp>
          <p:nvGrpSpPr>
            <p:cNvPr id="44" name="组合 43"/>
            <p:cNvGrpSpPr/>
            <p:nvPr/>
          </p:nvGrpSpPr>
          <p:grpSpPr>
            <a:xfrm>
              <a:off x="5350175" y="4730045"/>
              <a:ext cx="1630923" cy="816073"/>
              <a:chOff x="1468485" y="3675025"/>
              <a:chExt cx="1630923" cy="816073"/>
            </a:xfrm>
          </p:grpSpPr>
          <p:sp>
            <p:nvSpPr>
              <p:cNvPr id="45" name="文本框 44"/>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技术篇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46" name="文本框 45"/>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FIVE</a:t>
                </a:r>
                <a:endParaRPr lang="en-US" altLang="zh-CN" sz="800" b="1" dirty="0">
                  <a:solidFill>
                    <a:prstClr val="black">
                      <a:lumMod val="65000"/>
                      <a:lumOff val="35000"/>
                    </a:prstClr>
                  </a:solidFill>
                  <a:ea typeface="微软雅黑 Light" panose="020B0502040204020203" pitchFamily="34" charset="-122"/>
                </a:endParaRPr>
              </a:p>
            </p:txBody>
          </p:sp>
        </p:grpSp>
        <p:grpSp>
          <p:nvGrpSpPr>
            <p:cNvPr id="47" name="组合 46"/>
            <p:cNvGrpSpPr/>
            <p:nvPr/>
          </p:nvGrpSpPr>
          <p:grpSpPr>
            <a:xfrm>
              <a:off x="7898642" y="4730045"/>
              <a:ext cx="1630923" cy="816073"/>
              <a:chOff x="1468485" y="3675025"/>
              <a:chExt cx="1630923" cy="816073"/>
            </a:xfrm>
          </p:grpSpPr>
          <p:sp>
            <p:nvSpPr>
              <p:cNvPr id="48" name="文本框 47"/>
              <p:cNvSpPr txBox="1"/>
              <p:nvPr/>
            </p:nvSpPr>
            <p:spPr>
              <a:xfrm>
                <a:off x="1468485" y="3675025"/>
                <a:ext cx="1630923" cy="674873"/>
              </a:xfrm>
              <a:prstGeom prst="rect">
                <a:avLst/>
              </a:prstGeom>
              <a:noFill/>
            </p:spPr>
            <p:txBody>
              <a:bodyPr wrap="square" rtlCol="0">
                <a:spAutoFit/>
              </a:bodyPr>
              <a:lstStyle/>
              <a:p>
                <a:pPr algn="ctr" defTabSz="1218565"/>
                <a:r>
                  <a:rPr lang="zh-CN" altLang="en-US" sz="3200" dirty="0">
                    <a:solidFill>
                      <a:srgbClr val="00469C"/>
                    </a:solidFill>
                    <a:latin typeface="微软雅黑 Light" panose="020B0502040204020203" pitchFamily="34" charset="-122"/>
                    <a:ea typeface="微软雅黑 Light" panose="020B0502040204020203" pitchFamily="34" charset="-122"/>
                  </a:rPr>
                  <a:t>案例篇</a:t>
                </a:r>
                <a:endParaRPr lang="zh-CN" altLang="en-US" sz="3200" dirty="0">
                  <a:solidFill>
                    <a:srgbClr val="00469C"/>
                  </a:solidFill>
                  <a:latin typeface="微软雅黑 Light" panose="020B0502040204020203" pitchFamily="34" charset="-122"/>
                  <a:ea typeface="微软雅黑 Light" panose="020B0502040204020203" pitchFamily="34" charset="-122"/>
                </a:endParaRPr>
              </a:p>
            </p:txBody>
          </p:sp>
          <p:sp>
            <p:nvSpPr>
              <p:cNvPr id="49" name="文本框 48"/>
              <p:cNvSpPr txBox="1"/>
              <p:nvPr/>
            </p:nvSpPr>
            <p:spPr>
              <a:xfrm>
                <a:off x="1468486" y="4242460"/>
                <a:ext cx="1630922" cy="248638"/>
              </a:xfrm>
              <a:prstGeom prst="rect">
                <a:avLst/>
              </a:prstGeom>
              <a:noFill/>
            </p:spPr>
            <p:txBody>
              <a:bodyPr wrap="square" rtlCol="0">
                <a:spAutoFit/>
              </a:bodyPr>
              <a:lstStyle/>
              <a:p>
                <a:pPr algn="dist" defTabSz="1218565"/>
                <a:r>
                  <a:rPr lang="en-US" altLang="zh-CN" sz="800" b="1" dirty="0">
                    <a:solidFill>
                      <a:prstClr val="black">
                        <a:lumMod val="65000"/>
                        <a:lumOff val="35000"/>
                      </a:prstClr>
                    </a:solidFill>
                    <a:ea typeface="微软雅黑 Light" panose="020B0502040204020203" pitchFamily="34" charset="-122"/>
                  </a:rPr>
                  <a:t>PART SIX</a:t>
                </a:r>
                <a:endParaRPr lang="en-US" altLang="zh-CN" sz="800" b="1" dirty="0">
                  <a:solidFill>
                    <a:prstClr val="black">
                      <a:lumMod val="65000"/>
                      <a:lumOff val="35000"/>
                    </a:prstClr>
                  </a:solidFill>
                  <a:ea typeface="微软雅黑 Light" panose="020B0502040204020203" pitchFamily="34" charset="-122"/>
                </a:endParaRPr>
              </a:p>
            </p:txBody>
          </p:sp>
        </p:grpSp>
      </p:grpSp>
      <p:sp>
        <p:nvSpPr>
          <p:cNvPr id="32"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目录</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37246776&amp;di=24a7b63aefd0a9d80f3569ed2d4f80d1&amp;imgtype=jpg&amp;er=1&amp;src=http%3A%2F%2Fimgsrc.baidu.com%2Fimgad%2Fpic%2Fitem%2F3812b31bb051f81969982483d0b44aed2f73e7be.jpg"/>
          <p:cNvPicPr>
            <a:picLocks noChangeAspect="1" noChangeArrowheads="1"/>
          </p:cNvPicPr>
          <p:nvPr/>
        </p:nvPicPr>
        <p:blipFill rotWithShape="1">
          <a:blip r:embed="rId1" cstate="screen"/>
          <a:srcRect/>
          <a:stretch>
            <a:fillRect/>
          </a:stretch>
        </p:blipFill>
        <p:spPr bwMode="auto">
          <a:xfrm>
            <a:off x="9217331" y="1736725"/>
            <a:ext cx="2974667" cy="5133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36652251078&amp;di=4f483386c3d7a0b4ed1153654c8442d7&amp;imgtype=0&amp;src=http%3A%2F%2Fimgsrc.baidu.com%2Fimage%2Fc0%253Dshijue1%252C0%252C0%252C294%252C40%2Fsign%3Dab8650f13301213fdb3e469f3c8e5ca4%2Fb90e7bec54e736d109b8e82091504fc2d562696a.jpg"/>
          <p:cNvPicPr>
            <a:picLocks noChangeAspect="1" noChangeArrowheads="1"/>
          </p:cNvPicPr>
          <p:nvPr/>
        </p:nvPicPr>
        <p:blipFill rotWithShape="1">
          <a:blip r:embed="rId2" cstate="screen"/>
          <a:srcRect/>
          <a:stretch>
            <a:fillRect/>
          </a:stretch>
        </p:blipFill>
        <p:spPr bwMode="auto">
          <a:xfrm>
            <a:off x="6099460" y="1739442"/>
            <a:ext cx="3131943" cy="51185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37247089&amp;di=99547a7eb271a1893fcb8a84cba1d067&amp;imgtype=jpg&amp;er=1&amp;src=http%3A%2F%2Ftgi13.jia.com%2F120%2F439%2F20439808.jpg"/>
          <p:cNvPicPr>
            <a:picLocks noChangeAspect="1" noChangeArrowheads="1"/>
          </p:cNvPicPr>
          <p:nvPr/>
        </p:nvPicPr>
        <p:blipFill rotWithShape="1">
          <a:blip r:embed="rId3" cstate="screen"/>
          <a:srcRect/>
          <a:stretch>
            <a:fillRect/>
          </a:stretch>
        </p:blipFill>
        <p:spPr bwMode="auto">
          <a:xfrm>
            <a:off x="3098615" y="1736725"/>
            <a:ext cx="3012315" cy="512563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占位符 4"/>
          <p:cNvPicPr>
            <a:picLocks noGrp="1" noChangeAspect="1"/>
          </p:cNvPicPr>
          <p:nvPr>
            <p:ph type="pic" sz="quarter" idx="4294967295"/>
          </p:nvPr>
        </p:nvPicPr>
        <p:blipFill>
          <a:blip r:embed="rId4" cstate="screen"/>
          <a:stretch>
            <a:fillRect/>
          </a:stretch>
        </p:blipFill>
        <p:spPr>
          <a:xfrm>
            <a:off x="0" y="1736723"/>
            <a:ext cx="3134019" cy="5135066"/>
          </a:xfrm>
          <a:prstGeom prst="rect">
            <a:avLst/>
          </a:prstGeom>
        </p:spPr>
      </p:pic>
      <p:sp>
        <p:nvSpPr>
          <p:cNvPr id="11" name="Прямоугольник 10"/>
          <p:cNvSpPr/>
          <p:nvPr/>
        </p:nvSpPr>
        <p:spPr>
          <a:xfrm>
            <a:off x="1028" y="1736725"/>
            <a:ext cx="12189942" cy="5142649"/>
          </a:xfrm>
          <a:prstGeom prst="rect">
            <a:avLst/>
          </a:prstGeom>
          <a:solidFill>
            <a:srgbClr val="00A0E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ndParaRPr>
          </a:p>
        </p:txBody>
      </p:sp>
      <p:sp>
        <p:nvSpPr>
          <p:cNvPr id="20" name="Текст 11"/>
          <p:cNvSpPr txBox="1"/>
          <p:nvPr/>
        </p:nvSpPr>
        <p:spPr>
          <a:xfrm>
            <a:off x="122833"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zh-CN" altLang="en-US" sz="1200" b="1" dirty="0">
                <a:solidFill>
                  <a:schemeClr val="bg1"/>
                </a:solidFill>
                <a:latin typeface="微软雅黑 Light" panose="020B0502040204020203" pitchFamily="34" charset="-122"/>
                <a:ea typeface="微软雅黑 Light" panose="020B0502040204020203" pitchFamily="34" charset="-122"/>
                <a:cs typeface="Poppins SemiBold" panose="02000000000000000000" pitchFamily="2" charset="0"/>
              </a:rPr>
              <a:t>工程品牌</a:t>
            </a:r>
            <a:endParaRPr kumimoji="0" lang="en-US" sz="12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a:p>
            <a:pPr lvl="0" algn="ctr">
              <a:lnSpc>
                <a:spcPts val="1800"/>
              </a:lnSpc>
              <a:defRPr/>
            </a:pPr>
            <a:r>
              <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rPr>
              <a:t>广泛应用于各类大型建筑工程防水项目，如隧道、高铁桥、公路、地下综合管廊、水利、核电、机场等等。</a:t>
            </a:r>
            <a:endPar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21" name="Текст 11"/>
          <p:cNvSpPr txBox="1"/>
          <p:nvPr/>
        </p:nvSpPr>
        <p:spPr>
          <a:xfrm>
            <a:off x="3155281"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zh-CN" altLang="en-US" sz="1200" b="1" dirty="0">
                <a:solidFill>
                  <a:schemeClr val="bg1"/>
                </a:solidFill>
                <a:latin typeface="微软雅黑 Light" panose="020B0502040204020203" pitchFamily="34" charset="-122"/>
                <a:ea typeface="微软雅黑 Light" panose="020B0502040204020203" pitchFamily="34" charset="-122"/>
                <a:cs typeface="Poppins SemiBold" panose="02000000000000000000" pitchFamily="2" charset="0"/>
              </a:rPr>
              <a:t>民用建材品牌</a:t>
            </a:r>
            <a:endParaRPr kumimoji="0" lang="en-US" sz="12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a:p>
            <a:pPr lvl="0" algn="ctr">
              <a:lnSpc>
                <a:spcPts val="1800"/>
              </a:lnSpc>
              <a:defRPr/>
            </a:pPr>
            <a:r>
              <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rPr>
              <a:t>为现代家居和高端建筑而诞生的民用建材品牌，系列防水材料、瓷砖胶、干粉砂浆等产品广泛应用于室内外墙、厨卫浴室、地面、屋面、阳台、地下室等领域。</a:t>
            </a:r>
            <a:endParaRPr kumimoji="0" lang="en-US" sz="11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22" name="Текст 11"/>
          <p:cNvSpPr txBox="1"/>
          <p:nvPr/>
        </p:nvSpPr>
        <p:spPr>
          <a:xfrm>
            <a:off x="6284821"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zh-CN" altLang="en-US" sz="1200" b="1" dirty="0">
                <a:solidFill>
                  <a:schemeClr val="bg1"/>
                </a:solidFill>
                <a:latin typeface="微软雅黑 Light" panose="020B0502040204020203" pitchFamily="34" charset="-122"/>
                <a:ea typeface="微软雅黑 Light" panose="020B0502040204020203" pitchFamily="34" charset="-122"/>
                <a:cs typeface="Poppins SemiBold" panose="02000000000000000000" pitchFamily="2" charset="0"/>
              </a:rPr>
              <a:t>堵漏维修品牌</a:t>
            </a:r>
            <a:endParaRPr kumimoji="0" lang="en-US" sz="1200" b="1"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a:p>
            <a:pPr lvl="0" algn="ctr">
              <a:lnSpc>
                <a:spcPts val="1800"/>
              </a:lnSpc>
              <a:defRPr/>
            </a:pPr>
            <a:r>
              <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rPr>
              <a:t>用于各类建筑的防水加固、补强、防渗、防潮、堵漏、修补等等。</a:t>
            </a:r>
            <a:endPar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23" name="Текст 11"/>
          <p:cNvSpPr txBox="1"/>
          <p:nvPr/>
        </p:nvSpPr>
        <p:spPr>
          <a:xfrm>
            <a:off x="9310052" y="3844497"/>
            <a:ext cx="2770492"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defRPr/>
            </a:pPr>
            <a:r>
              <a:rPr lang="zh-CN" altLang="en-US" sz="1200" b="1" dirty="0">
                <a:solidFill>
                  <a:schemeClr val="bg1"/>
                </a:solidFill>
                <a:latin typeface="微软雅黑 Light" panose="020B0502040204020203" pitchFamily="34" charset="-122"/>
                <a:ea typeface="微软雅黑 Light" panose="020B0502040204020203" pitchFamily="34" charset="-122"/>
                <a:cs typeface="Poppins SemiBold" panose="02000000000000000000" pitchFamily="2" charset="0"/>
              </a:rPr>
              <a:t>金属屋面防护品牌</a:t>
            </a:r>
            <a:endParaRPr lang="zh-CN" altLang="en-US" sz="1200" b="1" dirty="0">
              <a:solidFill>
                <a:schemeClr val="bg1"/>
              </a:solidFill>
              <a:latin typeface="微软雅黑 Light" panose="020B0502040204020203" pitchFamily="34" charset="-122"/>
              <a:ea typeface="微软雅黑 Light" panose="020B0502040204020203" pitchFamily="34" charset="-122"/>
              <a:cs typeface="Poppins SemiBold" panose="02000000000000000000" pitchFamily="2" charset="0"/>
            </a:endParaRPr>
          </a:p>
          <a:p>
            <a:pPr lvl="0" algn="ctr">
              <a:lnSpc>
                <a:spcPts val="1800"/>
              </a:lnSpc>
              <a:defRPr/>
            </a:pPr>
            <a:r>
              <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rPr>
              <a:t>涵盖金属屋面一体化防护系统、集成建筑一体化防护系统，高端地坪系统，高分子单层屋面系统，建筑密封防水系统五大系统的产品。</a:t>
            </a:r>
            <a:endParaRPr lang="zh-CN" altLang="en-US" sz="1100" kern="0" dirty="0">
              <a:solidFill>
                <a:schemeClr val="bg1"/>
              </a:solidFill>
              <a:latin typeface="微软雅黑 Light" panose="020B0502040204020203" pitchFamily="34" charset="-122"/>
              <a:ea typeface="微软雅黑 Light" panose="020B0502040204020203" pitchFamily="34" charset="-122"/>
              <a:cs typeface="Poppins" panose="02000000000000000000" pitchFamily="2" charset="0"/>
            </a:endParaRPr>
          </a:p>
        </p:txBody>
      </p:sp>
      <p:sp>
        <p:nvSpPr>
          <p:cNvPr id="32"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品牌体系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pic>
        <p:nvPicPr>
          <p:cNvPr id="34" name="Picture 19" descr="依来德LOGO_副本"/>
          <p:cNvPicPr>
            <a:picLocks noChangeAspect="1" noChangeArrowheads="1"/>
          </p:cNvPicPr>
          <p:nvPr/>
        </p:nvPicPr>
        <p:blipFill>
          <a:blip r:embed="rId5" cstate="screen"/>
          <a:srcRect/>
          <a:stretch>
            <a:fillRect/>
          </a:stretch>
        </p:blipFill>
        <p:spPr bwMode="auto">
          <a:xfrm>
            <a:off x="3598900" y="3095625"/>
            <a:ext cx="18716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0" descr="筑通"/>
          <p:cNvPicPr>
            <a:picLocks noChangeAspect="1" noChangeArrowheads="1"/>
          </p:cNvPicPr>
          <p:nvPr/>
        </p:nvPicPr>
        <p:blipFill>
          <a:blip r:embed="rId6" cstate="screen"/>
          <a:srcRect/>
          <a:stretch>
            <a:fillRect/>
          </a:stretch>
        </p:blipFill>
        <p:spPr bwMode="auto">
          <a:xfrm>
            <a:off x="7058666" y="2955095"/>
            <a:ext cx="1222802" cy="48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2" descr="金属屋面LOGO"/>
          <p:cNvPicPr>
            <a:picLocks noChangeAspect="1" noChangeArrowheads="1"/>
          </p:cNvPicPr>
          <p:nvPr/>
        </p:nvPicPr>
        <p:blipFill>
          <a:blip r:embed="rId7" cstate="screen"/>
          <a:srcRect/>
          <a:stretch>
            <a:fillRect/>
          </a:stretch>
        </p:blipFill>
        <p:spPr bwMode="auto">
          <a:xfrm>
            <a:off x="9733116" y="3054394"/>
            <a:ext cx="1943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8" descr="科顺 logo_副本"/>
          <p:cNvPicPr>
            <a:picLocks noChangeAspect="1" noChangeArrowheads="1"/>
          </p:cNvPicPr>
          <p:nvPr/>
        </p:nvPicPr>
        <p:blipFill>
          <a:blip r:embed="rId8" cstate="screen"/>
          <a:srcRect/>
          <a:stretch>
            <a:fillRect/>
          </a:stretch>
        </p:blipFill>
        <p:spPr bwMode="auto">
          <a:xfrm>
            <a:off x="885760" y="3055597"/>
            <a:ext cx="1325977" cy="37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p:nvPr/>
        </p:nvGrpSpPr>
        <p:grpSpPr>
          <a:xfrm>
            <a:off x="271373" y="149805"/>
            <a:ext cx="11649254" cy="478120"/>
            <a:chOff x="271373" y="149805"/>
            <a:chExt cx="11649254" cy="478120"/>
          </a:xfrm>
        </p:grpSpPr>
        <p:sp>
          <p:nvSpPr>
            <p:cNvPr id="17"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产品篇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8"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9" name="图片 18"/>
            <p:cNvPicPr>
              <a:picLocks noChangeAspect="1"/>
            </p:cNvPicPr>
            <p:nvPr/>
          </p:nvPicPr>
          <p:blipFill>
            <a:blip r:embed="rId9"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科顺产品体系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11" name="图示 10"/>
          <p:cNvGraphicFramePr/>
          <p:nvPr/>
        </p:nvGraphicFramePr>
        <p:xfrm>
          <a:off x="874713" y="1739442"/>
          <a:ext cx="10442575" cy="4452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组合 3"/>
          <p:cNvGrpSpPr/>
          <p:nvPr/>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产品篇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7" cstate="screen"/>
            <a:stretch>
              <a:fillRect/>
            </a:stretch>
          </p:blipFill>
          <p:spPr>
            <a:xfrm>
              <a:off x="271373" y="149805"/>
              <a:ext cx="915746" cy="272434"/>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依来德产品体系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874713" y="1736724"/>
          <a:ext cx="10442575" cy="46640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产品篇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筑通产品体系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11" name="图示 10"/>
          <p:cNvGraphicFramePr/>
          <p:nvPr/>
        </p:nvGraphicFramePr>
        <p:xfrm>
          <a:off x="874713" y="1739442"/>
          <a:ext cx="10442575" cy="449784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产品篇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铂盾产品体系</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874713" y="1739442"/>
          <a:ext cx="10442575" cy="449784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产品篇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l="6" r="6"/>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研发实力</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307777"/>
            </a:xfrm>
            <a:prstGeom prst="rect">
              <a:avLst/>
            </a:prstGeom>
            <a:noFill/>
          </p:spPr>
          <p:txBody>
            <a:bodyPr wrap="square" rtlCol="0">
              <a:spAutoFit/>
            </a:bodyPr>
            <a:lstStyle/>
            <a:p>
              <a:pPr algn="dist"/>
              <a:r>
                <a:rPr lang="en-US" altLang="zh-CN" sz="1400" spc="600" dirty="0">
                  <a:solidFill>
                    <a:schemeClr val="bg1"/>
                  </a:solidFill>
                  <a:effectLst>
                    <a:outerShdw blurRad="38100" dist="38100" dir="2700000" algn="tl">
                      <a:srgbClr val="000000">
                        <a:alpha val="43137"/>
                      </a:srgbClr>
                    </a:outerShdw>
                  </a:effectLst>
                  <a:ea typeface="Oswald" charset="0"/>
                  <a:cs typeface="Oswald" charset="0"/>
                </a:rPr>
                <a:t>ABOUT OUR COMPANY</a:t>
              </a:r>
              <a:endParaRPr lang="en-US" altLang="zh-CN" sz="1400" spc="600" dirty="0">
                <a:solidFill>
                  <a:schemeClr val="bg1"/>
                </a:solidFill>
                <a:effectLst>
                  <a:outerShdw blurRad="38100" dist="38100" dir="2700000" algn="tl">
                    <a:srgbClr val="000000">
                      <a:alpha val="43137"/>
                    </a:srgbClr>
                  </a:outerShdw>
                </a:effectLst>
                <a:ea typeface="Oswald" charset="0"/>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812640" y="1476384"/>
            <a:ext cx="657820" cy="0"/>
            <a:chOff x="686622" y="3437639"/>
            <a:chExt cx="576091" cy="0"/>
          </a:xfrm>
        </p:grpSpPr>
        <p:cxnSp>
          <p:nvCxnSpPr>
            <p:cNvPr id="139" name="直接连接符 13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621663" y="1739438"/>
            <a:ext cx="11565794" cy="4422497"/>
            <a:chOff x="742391" y="1777312"/>
            <a:chExt cx="11565794" cy="4422497"/>
          </a:xfrm>
        </p:grpSpPr>
        <p:sp>
          <p:nvSpPr>
            <p:cNvPr id="103" name="矩形 102"/>
            <p:cNvSpPr>
              <a:spLocks noChangeArrowheads="1"/>
            </p:cNvSpPr>
            <p:nvPr/>
          </p:nvSpPr>
          <p:spPr bwMode="auto">
            <a:xfrm>
              <a:off x="742391" y="5387279"/>
              <a:ext cx="10948671"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565">
                <a:lnSpc>
                  <a:spcPct val="130000"/>
                </a:lnSpc>
              </a:pPr>
              <a:r>
                <a:rPr lang="zh-CN" altLang="en-US" dirty="0">
                  <a:solidFill>
                    <a:srgbClr val="00A0E8"/>
                  </a:solidFill>
                  <a:latin typeface="微软雅黑 Light" panose="020B0502040204020203" pitchFamily="34" charset="-122"/>
                  <a:ea typeface="微软雅黑 Light" panose="020B0502040204020203" pitchFamily="34" charset="-122"/>
                </a:rPr>
                <a:t>目前，公司拥有和正在申请的</a:t>
              </a:r>
              <a:r>
                <a:rPr lang="zh-CN" altLang="en-US" b="1" dirty="0">
                  <a:solidFill>
                    <a:srgbClr val="00469C"/>
                  </a:solidFill>
                  <a:latin typeface="微软雅黑" panose="020B0503020204020204" pitchFamily="34" charset="-122"/>
                  <a:ea typeface="微软雅黑" panose="020B0503020204020204" pitchFamily="34" charset="-122"/>
                </a:rPr>
                <a:t>专利超过</a:t>
              </a:r>
              <a:r>
                <a:rPr lang="en-US" altLang="zh-CN" b="1" dirty="0">
                  <a:solidFill>
                    <a:srgbClr val="00469C"/>
                  </a:solidFill>
                  <a:latin typeface="微软雅黑" panose="020B0503020204020204" pitchFamily="34" charset="-122"/>
                  <a:ea typeface="微软雅黑" panose="020B0503020204020204" pitchFamily="34" charset="-122"/>
                </a:rPr>
                <a:t>180</a:t>
              </a:r>
              <a:r>
                <a:rPr lang="zh-CN" altLang="en-US" b="1" dirty="0">
                  <a:solidFill>
                    <a:srgbClr val="00469C"/>
                  </a:solidFill>
                  <a:latin typeface="微软雅黑" panose="020B0503020204020204" pitchFamily="34" charset="-122"/>
                  <a:ea typeface="微软雅黑" panose="020B0503020204020204" pitchFamily="34" charset="-122"/>
                </a:rPr>
                <a:t>项</a:t>
              </a:r>
              <a:r>
                <a:rPr lang="zh-CN" altLang="en-US" dirty="0">
                  <a:solidFill>
                    <a:srgbClr val="00A0E8"/>
                  </a:solidFill>
                  <a:latin typeface="微软雅黑 Light" panose="020B0502040204020203" pitchFamily="34" charset="-122"/>
                  <a:ea typeface="微软雅黑 Light" panose="020B0502040204020203" pitchFamily="34" charset="-122"/>
                </a:rPr>
                <a:t>，通过省部级鉴定的</a:t>
              </a:r>
              <a:r>
                <a:rPr lang="zh-CN" altLang="en-US" b="1" dirty="0">
                  <a:solidFill>
                    <a:srgbClr val="00469C"/>
                  </a:solidFill>
                  <a:latin typeface="微软雅黑" panose="020B0503020204020204" pitchFamily="34" charset="-122"/>
                  <a:ea typeface="微软雅黑" panose="020B0503020204020204" pitchFamily="34" charset="-122"/>
                </a:rPr>
                <a:t>科研成果超过</a:t>
              </a:r>
              <a:r>
                <a:rPr lang="en-US" altLang="zh-CN" b="1" dirty="0">
                  <a:solidFill>
                    <a:srgbClr val="00469C"/>
                  </a:solidFill>
                  <a:latin typeface="微软雅黑" panose="020B0503020204020204" pitchFamily="34" charset="-122"/>
                  <a:ea typeface="微软雅黑" panose="020B0503020204020204" pitchFamily="34" charset="-122"/>
                </a:rPr>
                <a:t>40</a:t>
              </a:r>
              <a:r>
                <a:rPr lang="zh-CN" altLang="en-US" b="1" dirty="0">
                  <a:solidFill>
                    <a:srgbClr val="00469C"/>
                  </a:solidFill>
                  <a:latin typeface="微软雅黑" panose="020B0503020204020204" pitchFamily="34" charset="-122"/>
                  <a:ea typeface="微软雅黑" panose="020B0503020204020204" pitchFamily="34" charset="-122"/>
                </a:rPr>
                <a:t>项</a:t>
              </a:r>
              <a:r>
                <a:rPr lang="zh-CN" altLang="en-US" dirty="0">
                  <a:solidFill>
                    <a:srgbClr val="00A0E8"/>
                  </a:solidFill>
                  <a:latin typeface="微软雅黑 Light" panose="020B0502040204020203" pitchFamily="34" charset="-122"/>
                  <a:ea typeface="微软雅黑 Light" panose="020B0502040204020203" pitchFamily="34" charset="-122"/>
                </a:rPr>
                <a:t>，</a:t>
              </a:r>
              <a:endParaRPr lang="en-US" altLang="zh-CN" dirty="0">
                <a:solidFill>
                  <a:srgbClr val="00A0E8"/>
                </a:solidFill>
                <a:latin typeface="微软雅黑 Light" panose="020B0502040204020203" pitchFamily="34" charset="-122"/>
                <a:ea typeface="微软雅黑 Light" panose="020B0502040204020203" pitchFamily="34" charset="-122"/>
              </a:endParaRPr>
            </a:p>
            <a:p>
              <a:pPr algn="ctr" defTabSz="1218565">
                <a:lnSpc>
                  <a:spcPct val="130000"/>
                </a:lnSpc>
              </a:pPr>
              <a:r>
                <a:rPr lang="zh-CN" altLang="en-US" dirty="0">
                  <a:solidFill>
                    <a:srgbClr val="00A0E8"/>
                  </a:solidFill>
                  <a:latin typeface="微软雅黑 Light" panose="020B0502040204020203" pitchFamily="34" charset="-122"/>
                  <a:ea typeface="微软雅黑 Light" panose="020B0502040204020203" pitchFamily="34" charset="-122"/>
                </a:rPr>
                <a:t>参编</a:t>
              </a:r>
              <a:r>
                <a:rPr lang="zh-CN" altLang="en-US" b="1" dirty="0">
                  <a:solidFill>
                    <a:srgbClr val="00469C"/>
                  </a:solidFill>
                  <a:latin typeface="微软雅黑" panose="020B0503020204020204" pitchFamily="34" charset="-122"/>
                  <a:ea typeface="微软雅黑" panose="020B0503020204020204" pitchFamily="34" charset="-122"/>
                </a:rPr>
                <a:t>国家或行业标准</a:t>
              </a:r>
              <a:r>
                <a:rPr lang="en-US" altLang="zh-CN" b="1" dirty="0">
                  <a:solidFill>
                    <a:srgbClr val="00469C"/>
                  </a:solidFill>
                  <a:latin typeface="微软雅黑" panose="020B0503020204020204" pitchFamily="34" charset="-122"/>
                  <a:ea typeface="微软雅黑" panose="020B0503020204020204" pitchFamily="34" charset="-122"/>
                </a:rPr>
                <a:t>32</a:t>
              </a:r>
              <a:r>
                <a:rPr lang="zh-CN" altLang="en-US" b="1" dirty="0">
                  <a:solidFill>
                    <a:srgbClr val="00469C"/>
                  </a:solidFill>
                  <a:latin typeface="微软雅黑" panose="020B0503020204020204" pitchFamily="34" charset="-122"/>
                  <a:ea typeface="微软雅黑" panose="020B0503020204020204" pitchFamily="34" charset="-122"/>
                </a:rPr>
                <a:t>项</a:t>
              </a:r>
              <a:r>
                <a:rPr lang="zh-CN" altLang="en-US" dirty="0">
                  <a:solidFill>
                    <a:srgbClr val="00A0E8"/>
                  </a:solidFill>
                  <a:latin typeface="微软雅黑 Light" panose="020B0502040204020203" pitchFamily="34" charset="-122"/>
                  <a:ea typeface="微软雅黑 Light" panose="020B0502040204020203" pitchFamily="34" charset="-122"/>
                </a:rPr>
                <a:t>，参编</a:t>
              </a:r>
              <a:r>
                <a:rPr lang="zh-CN" altLang="en-US" b="1" dirty="0">
                  <a:solidFill>
                    <a:srgbClr val="00469C"/>
                  </a:solidFill>
                  <a:latin typeface="微软雅黑" panose="020B0503020204020204" pitchFamily="34" charset="-122"/>
                  <a:ea typeface="微软雅黑" panose="020B0503020204020204" pitchFamily="34" charset="-122"/>
                </a:rPr>
                <a:t>行业技术规范</a:t>
              </a:r>
              <a:r>
                <a:rPr lang="en-US" altLang="zh-CN" b="1" dirty="0">
                  <a:solidFill>
                    <a:srgbClr val="00469C"/>
                  </a:solidFill>
                  <a:latin typeface="微软雅黑" panose="020B0503020204020204" pitchFamily="34" charset="-122"/>
                  <a:ea typeface="微软雅黑" panose="020B0503020204020204" pitchFamily="34" charset="-122"/>
                </a:rPr>
                <a:t>16</a:t>
              </a:r>
              <a:r>
                <a:rPr lang="zh-CN" altLang="en-US" b="1" dirty="0">
                  <a:solidFill>
                    <a:srgbClr val="00469C"/>
                  </a:solidFill>
                  <a:latin typeface="微软雅黑" panose="020B0503020204020204" pitchFamily="34" charset="-122"/>
                  <a:ea typeface="微软雅黑" panose="020B0503020204020204" pitchFamily="34" charset="-122"/>
                </a:rPr>
                <a:t>项</a:t>
              </a:r>
              <a:r>
                <a:rPr lang="zh-CN" altLang="en-US" dirty="0">
                  <a:solidFill>
                    <a:srgbClr val="00A0E8"/>
                  </a:solidFill>
                  <a:latin typeface="微软雅黑 Light" panose="020B0502040204020203" pitchFamily="34" charset="-122"/>
                  <a:ea typeface="微软雅黑 Light" panose="020B0502040204020203" pitchFamily="34" charset="-122"/>
                </a:rPr>
                <a:t>。</a:t>
              </a:r>
              <a:endParaRPr lang="en-US" altLang="zh-CN" dirty="0">
                <a:solidFill>
                  <a:srgbClr val="00A0E8"/>
                </a:solidFill>
                <a:latin typeface="微软雅黑 Light" panose="020B0502040204020203" pitchFamily="34" charset="-122"/>
                <a:ea typeface="微软雅黑 Light" panose="020B0502040204020203" pitchFamily="34" charset="-122"/>
              </a:endParaRPr>
            </a:p>
          </p:txBody>
        </p:sp>
        <p:sp>
          <p:nvSpPr>
            <p:cNvPr id="131" name="任意多边形: 形状 130"/>
            <p:cNvSpPr/>
            <p:nvPr/>
          </p:nvSpPr>
          <p:spPr>
            <a:xfrm rot="16200000">
              <a:off x="8135839" y="1176842"/>
              <a:ext cx="3571875" cy="4772816"/>
            </a:xfrm>
            <a:custGeom>
              <a:avLst/>
              <a:gdLst>
                <a:gd name="connsiteX0" fmla="*/ 3571875 w 3571875"/>
                <a:gd name="connsiteY0" fmla="*/ 361292 h 4345917"/>
                <a:gd name="connsiteX1" fmla="*/ 3571875 w 3571875"/>
                <a:gd name="connsiteY1" fmla="*/ 4345917 h 4345917"/>
                <a:gd name="connsiteX2" fmla="*/ 0 w 3571875"/>
                <a:gd name="connsiteY2" fmla="*/ 4345917 h 4345917"/>
                <a:gd name="connsiteX3" fmla="*/ 0 w 3571875"/>
                <a:gd name="connsiteY3" fmla="*/ 361292 h 4345917"/>
                <a:gd name="connsiteX4" fmla="*/ 1576387 w 3571875"/>
                <a:gd name="connsiteY4" fmla="*/ 361292 h 4345917"/>
                <a:gd name="connsiteX5" fmla="*/ 1785937 w 3571875"/>
                <a:gd name="connsiteY5" fmla="*/ 0 h 4345917"/>
                <a:gd name="connsiteX6" fmla="*/ 1995487 w 3571875"/>
                <a:gd name="connsiteY6" fmla="*/ 361292 h 434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1875" h="4345917">
                  <a:moveTo>
                    <a:pt x="3571875" y="361292"/>
                  </a:moveTo>
                  <a:lnTo>
                    <a:pt x="3571875" y="4345917"/>
                  </a:lnTo>
                  <a:lnTo>
                    <a:pt x="0" y="4345917"/>
                  </a:lnTo>
                  <a:lnTo>
                    <a:pt x="0" y="361292"/>
                  </a:lnTo>
                  <a:lnTo>
                    <a:pt x="1576387" y="361292"/>
                  </a:lnTo>
                  <a:lnTo>
                    <a:pt x="1785937" y="0"/>
                  </a:lnTo>
                  <a:lnTo>
                    <a:pt x="1995487" y="361292"/>
                  </a:lnTo>
                  <a:close/>
                </a:path>
              </a:pathLst>
            </a:custGeom>
            <a:gradFill flip="none" rotWithShape="1">
              <a:gsLst>
                <a:gs pos="100000">
                  <a:srgbClr val="1AAAFF">
                    <a:alpha val="60000"/>
                  </a:srgbClr>
                </a:gs>
                <a:gs pos="0">
                  <a:srgbClr val="004899"/>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微软雅黑 Light" panose="020B0502040204020203" pitchFamily="34" charset="-122"/>
                <a:ea typeface="微软雅黑 Light" panose="020B0502040204020203" pitchFamily="34" charset="-122"/>
              </a:endParaRPr>
            </a:p>
          </p:txBody>
        </p:sp>
        <p:sp>
          <p:nvSpPr>
            <p:cNvPr id="132" name="文本框 195"/>
            <p:cNvSpPr txBox="1"/>
            <p:nvPr/>
          </p:nvSpPr>
          <p:spPr>
            <a:xfrm>
              <a:off x="8049343" y="1971882"/>
              <a:ext cx="1806952" cy="461665"/>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简介</a:t>
              </a:r>
              <a:endParaRPr lang="en-US" altLang="zh-CN"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8" name="矩形 137"/>
            <p:cNvSpPr>
              <a:spLocks noChangeArrowheads="1"/>
            </p:cNvSpPr>
            <p:nvPr/>
          </p:nvSpPr>
          <p:spPr bwMode="auto">
            <a:xfrm>
              <a:off x="8054271" y="2471638"/>
              <a:ext cx="3987084" cy="255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lnSpc>
                  <a:spcPct val="150000"/>
                </a:lnSpc>
                <a:buFont typeface="Arial" panose="020B0604020202020204" pitchFamily="34" charset="0"/>
                <a:buChar char="•"/>
              </a:pP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科顺研发中心是行业三大研发中心之一，近百人的研发团队囊括博士后、博士、硕士等，年研发经费支出超过公司销售收入的</a:t>
              </a:r>
              <a:r>
                <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3%</a:t>
              </a: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a:t>
              </a:r>
              <a:endPar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lvl="0" indent="-171450">
                <a:lnSpc>
                  <a:spcPct val="150000"/>
                </a:lnSpc>
                <a:buFont typeface="Arial" panose="020B0604020202020204" pitchFamily="34" charset="0"/>
                <a:buChar char="•"/>
              </a:pPr>
              <a:endPar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lvl="0" indent="-171450">
                <a:lnSpc>
                  <a:spcPct val="150000"/>
                </a:lnSpc>
                <a:buFont typeface="Arial" panose="020B0604020202020204" pitchFamily="34" charset="0"/>
                <a:buChar char="•"/>
              </a:pP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公司与中国科学院、清华大学、中国科技大学、中国建筑材料科学院苏州研究院等多家高校及研究院所均已签订研发合作协议。先后被评为全国博士后科研工作站、国家火炬计划重点高新技术企业、中国建筑防水行业标准化实验室等等。</a:t>
              </a:r>
              <a:endPar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pic>
        <p:nvPicPr>
          <p:cNvPr id="4" name="图片 3"/>
          <p:cNvPicPr>
            <a:picLocks noChangeAspect="1"/>
          </p:cNvPicPr>
          <p:nvPr/>
        </p:nvPicPr>
        <p:blipFill rotWithShape="1">
          <a:blip r:embed="rId1" cstate="screen"/>
          <a:srcRect/>
          <a:stretch>
            <a:fillRect/>
          </a:stretch>
        </p:blipFill>
        <p:spPr>
          <a:xfrm>
            <a:off x="4543" y="1739438"/>
            <a:ext cx="7811637" cy="3571877"/>
          </a:xfrm>
          <a:prstGeom prst="rect">
            <a:avLst/>
          </a:prstGeom>
        </p:spPr>
      </p:pic>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研发团队</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4555638"/>
            <a:ext cx="12192000" cy="2302362"/>
          </a:xfrm>
          <a:prstGeom prst="rect">
            <a:avLst/>
          </a:prstGeom>
          <a:gradFill flip="none" rotWithShape="1">
            <a:gsLst>
              <a:gs pos="100000">
                <a:srgbClr val="1AAAFF">
                  <a:alpha val="60000"/>
                </a:srgbClr>
              </a:gs>
              <a:gs pos="0">
                <a:srgbClr val="00489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 name="组合 1"/>
          <p:cNvGrpSpPr/>
          <p:nvPr/>
        </p:nvGrpSpPr>
        <p:grpSpPr>
          <a:xfrm>
            <a:off x="1805230" y="1739442"/>
            <a:ext cx="8581535" cy="4304083"/>
            <a:chOff x="1805230" y="1739442"/>
            <a:chExt cx="8581535" cy="4304083"/>
          </a:xfrm>
        </p:grpSpPr>
        <p:pic>
          <p:nvPicPr>
            <p:cNvPr id="123" name="图片 122"/>
            <p:cNvPicPr>
              <a:picLocks noChangeAspect="1"/>
            </p:cNvPicPr>
            <p:nvPr/>
          </p:nvPicPr>
          <p:blipFill rotWithShape="1">
            <a:blip r:embed="rId1" cstate="screen"/>
            <a:srcRect/>
            <a:stretch>
              <a:fillRect/>
            </a:stretch>
          </p:blipFill>
          <p:spPr>
            <a:xfrm>
              <a:off x="3946124" y="1747318"/>
              <a:ext cx="2155262" cy="2144485"/>
            </a:xfrm>
            <a:custGeom>
              <a:avLst/>
              <a:gdLst>
                <a:gd name="connsiteX0" fmla="*/ 0 w 2144485"/>
                <a:gd name="connsiteY0" fmla="*/ 0 h 2144485"/>
                <a:gd name="connsiteX1" fmla="*/ 2144485 w 2144485"/>
                <a:gd name="connsiteY1" fmla="*/ 0 h 2144485"/>
                <a:gd name="connsiteX2" fmla="*/ 2144485 w 2144485"/>
                <a:gd name="connsiteY2" fmla="*/ 2144485 h 2144485"/>
                <a:gd name="connsiteX3" fmla="*/ 0 w 2144485"/>
                <a:gd name="connsiteY3" fmla="*/ 2144485 h 2144485"/>
              </a:gdLst>
              <a:ahLst/>
              <a:cxnLst>
                <a:cxn ang="0">
                  <a:pos x="connsiteX0" y="connsiteY0"/>
                </a:cxn>
                <a:cxn ang="0">
                  <a:pos x="connsiteX1" y="connsiteY1"/>
                </a:cxn>
                <a:cxn ang="0">
                  <a:pos x="connsiteX2" y="connsiteY2"/>
                </a:cxn>
                <a:cxn ang="0">
                  <a:pos x="connsiteX3" y="connsiteY3"/>
                </a:cxn>
              </a:cxnLst>
              <a:rect l="l" t="t" r="r" b="b"/>
              <a:pathLst>
                <a:path w="2144485" h="2144485">
                  <a:moveTo>
                    <a:pt x="0" y="0"/>
                  </a:moveTo>
                  <a:lnTo>
                    <a:pt x="2144485" y="0"/>
                  </a:lnTo>
                  <a:lnTo>
                    <a:pt x="2144485" y="2144485"/>
                  </a:lnTo>
                  <a:lnTo>
                    <a:pt x="0" y="2144485"/>
                  </a:lnTo>
                  <a:close/>
                </a:path>
              </a:pathLst>
            </a:custGeom>
          </p:spPr>
        </p:pic>
        <p:sp>
          <p:nvSpPr>
            <p:cNvPr id="119" name="矩形 118"/>
            <p:cNvSpPr/>
            <p:nvPr/>
          </p:nvSpPr>
          <p:spPr>
            <a:xfrm>
              <a:off x="1808825" y="1747326"/>
              <a:ext cx="2144485" cy="2144485"/>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0" name="矩形 119"/>
            <p:cNvSpPr/>
            <p:nvPr/>
          </p:nvSpPr>
          <p:spPr>
            <a:xfrm>
              <a:off x="3949719" y="3891819"/>
              <a:ext cx="2155257" cy="2144485"/>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21" name="矩形 120"/>
            <p:cNvSpPr/>
            <p:nvPr/>
          </p:nvSpPr>
          <p:spPr>
            <a:xfrm>
              <a:off x="6097795" y="1747334"/>
              <a:ext cx="2144485" cy="2144485"/>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122" name="图片 121"/>
            <p:cNvPicPr>
              <a:picLocks noChangeAspect="1"/>
            </p:cNvPicPr>
            <p:nvPr/>
          </p:nvPicPr>
          <p:blipFill rotWithShape="1">
            <a:blip r:embed="rId2" cstate="screen"/>
            <a:srcRect/>
            <a:stretch>
              <a:fillRect/>
            </a:stretch>
          </p:blipFill>
          <p:spPr>
            <a:xfrm>
              <a:off x="1805230" y="3891803"/>
              <a:ext cx="2148079" cy="2144501"/>
            </a:xfrm>
            <a:custGeom>
              <a:avLst/>
              <a:gdLst>
                <a:gd name="connsiteX0" fmla="*/ 0 w 2144485"/>
                <a:gd name="connsiteY0" fmla="*/ 0 h 2144485"/>
                <a:gd name="connsiteX1" fmla="*/ 2144485 w 2144485"/>
                <a:gd name="connsiteY1" fmla="*/ 0 h 2144485"/>
                <a:gd name="connsiteX2" fmla="*/ 2144485 w 2144485"/>
                <a:gd name="connsiteY2" fmla="*/ 2144485 h 2144485"/>
                <a:gd name="connsiteX3" fmla="*/ 0 w 2144485"/>
                <a:gd name="connsiteY3" fmla="*/ 2144485 h 2144485"/>
              </a:gdLst>
              <a:ahLst/>
              <a:cxnLst>
                <a:cxn ang="0">
                  <a:pos x="connsiteX0" y="connsiteY0"/>
                </a:cxn>
                <a:cxn ang="0">
                  <a:pos x="connsiteX1" y="connsiteY1"/>
                </a:cxn>
                <a:cxn ang="0">
                  <a:pos x="connsiteX2" y="connsiteY2"/>
                </a:cxn>
                <a:cxn ang="0">
                  <a:pos x="connsiteX3" y="connsiteY3"/>
                </a:cxn>
              </a:cxnLst>
              <a:rect l="l" t="t" r="r" b="b"/>
              <a:pathLst>
                <a:path w="2144485" h="2144485">
                  <a:moveTo>
                    <a:pt x="0" y="0"/>
                  </a:moveTo>
                  <a:lnTo>
                    <a:pt x="2144485" y="0"/>
                  </a:lnTo>
                  <a:lnTo>
                    <a:pt x="2144485" y="2144485"/>
                  </a:lnTo>
                  <a:lnTo>
                    <a:pt x="0" y="2144485"/>
                  </a:lnTo>
                  <a:close/>
                </a:path>
              </a:pathLst>
            </a:custGeom>
          </p:spPr>
        </p:pic>
        <p:pic>
          <p:nvPicPr>
            <p:cNvPr id="124" name="图片 123"/>
            <p:cNvPicPr>
              <a:picLocks noChangeAspect="1"/>
            </p:cNvPicPr>
            <p:nvPr/>
          </p:nvPicPr>
          <p:blipFill rotWithShape="1">
            <a:blip r:embed="rId3" cstate="screen"/>
            <a:srcRect l="-760"/>
            <a:stretch>
              <a:fillRect/>
            </a:stretch>
          </p:blipFill>
          <p:spPr>
            <a:xfrm>
              <a:off x="6086365" y="3883926"/>
              <a:ext cx="2148734" cy="2159599"/>
            </a:xfrm>
            <a:custGeom>
              <a:avLst/>
              <a:gdLst>
                <a:gd name="connsiteX0" fmla="*/ 0 w 2144485"/>
                <a:gd name="connsiteY0" fmla="*/ 0 h 2144485"/>
                <a:gd name="connsiteX1" fmla="*/ 2144485 w 2144485"/>
                <a:gd name="connsiteY1" fmla="*/ 0 h 2144485"/>
                <a:gd name="connsiteX2" fmla="*/ 2144485 w 2144485"/>
                <a:gd name="connsiteY2" fmla="*/ 2144485 h 2144485"/>
                <a:gd name="connsiteX3" fmla="*/ 0 w 2144485"/>
                <a:gd name="connsiteY3" fmla="*/ 2144485 h 2144485"/>
              </a:gdLst>
              <a:ahLst/>
              <a:cxnLst>
                <a:cxn ang="0">
                  <a:pos x="connsiteX0" y="connsiteY0"/>
                </a:cxn>
                <a:cxn ang="0">
                  <a:pos x="connsiteX1" y="connsiteY1"/>
                </a:cxn>
                <a:cxn ang="0">
                  <a:pos x="connsiteX2" y="connsiteY2"/>
                </a:cxn>
                <a:cxn ang="0">
                  <a:pos x="connsiteX3" y="connsiteY3"/>
                </a:cxn>
              </a:cxnLst>
              <a:rect l="l" t="t" r="r" b="b"/>
              <a:pathLst>
                <a:path w="2144485" h="2144485">
                  <a:moveTo>
                    <a:pt x="0" y="0"/>
                  </a:moveTo>
                  <a:lnTo>
                    <a:pt x="2144485" y="0"/>
                  </a:lnTo>
                  <a:lnTo>
                    <a:pt x="2144485" y="2144485"/>
                  </a:lnTo>
                  <a:lnTo>
                    <a:pt x="0" y="2144485"/>
                  </a:lnTo>
                  <a:close/>
                </a:path>
              </a:pathLst>
            </a:custGeom>
          </p:spPr>
        </p:pic>
        <p:sp>
          <p:nvSpPr>
            <p:cNvPr id="125" name="矩形 124"/>
            <p:cNvSpPr/>
            <p:nvPr/>
          </p:nvSpPr>
          <p:spPr>
            <a:xfrm>
              <a:off x="8242280" y="3891819"/>
              <a:ext cx="2144485" cy="2144485"/>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Light" panose="020B0502040204020203" pitchFamily="34" charset="-122"/>
                <a:ea typeface="微软雅黑 Light" panose="020B0502040204020203" pitchFamily="34" charset="-122"/>
              </a:endParaRPr>
            </a:p>
          </p:txBody>
        </p:sp>
        <p:pic>
          <p:nvPicPr>
            <p:cNvPr id="126" name="图片 125"/>
            <p:cNvPicPr>
              <a:picLocks noChangeAspect="1"/>
            </p:cNvPicPr>
            <p:nvPr/>
          </p:nvPicPr>
          <p:blipFill rotWithShape="1">
            <a:blip r:embed="rId4" cstate="screen"/>
            <a:srcRect/>
            <a:stretch>
              <a:fillRect/>
            </a:stretch>
          </p:blipFill>
          <p:spPr>
            <a:xfrm>
              <a:off x="8242280" y="1739442"/>
              <a:ext cx="2140896" cy="2144484"/>
            </a:xfrm>
            <a:custGeom>
              <a:avLst/>
              <a:gdLst>
                <a:gd name="connsiteX0" fmla="*/ 0 w 2144485"/>
                <a:gd name="connsiteY0" fmla="*/ 0 h 2144485"/>
                <a:gd name="connsiteX1" fmla="*/ 2144485 w 2144485"/>
                <a:gd name="connsiteY1" fmla="*/ 0 h 2144485"/>
                <a:gd name="connsiteX2" fmla="*/ 2144485 w 2144485"/>
                <a:gd name="connsiteY2" fmla="*/ 2144485 h 2144485"/>
                <a:gd name="connsiteX3" fmla="*/ 0 w 2144485"/>
                <a:gd name="connsiteY3" fmla="*/ 2144485 h 2144485"/>
              </a:gdLst>
              <a:ahLst/>
              <a:cxnLst>
                <a:cxn ang="0">
                  <a:pos x="connsiteX0" y="connsiteY0"/>
                </a:cxn>
                <a:cxn ang="0">
                  <a:pos x="connsiteX1" y="connsiteY1"/>
                </a:cxn>
                <a:cxn ang="0">
                  <a:pos x="connsiteX2" y="connsiteY2"/>
                </a:cxn>
                <a:cxn ang="0">
                  <a:pos x="connsiteX3" y="connsiteY3"/>
                </a:cxn>
              </a:cxnLst>
              <a:rect l="l" t="t" r="r" b="b"/>
              <a:pathLst>
                <a:path w="2144485" h="2144485">
                  <a:moveTo>
                    <a:pt x="0" y="0"/>
                  </a:moveTo>
                  <a:lnTo>
                    <a:pt x="2144485" y="0"/>
                  </a:lnTo>
                  <a:lnTo>
                    <a:pt x="2144485" y="2144485"/>
                  </a:lnTo>
                  <a:lnTo>
                    <a:pt x="0" y="2144485"/>
                  </a:lnTo>
                  <a:close/>
                </a:path>
              </a:pathLst>
            </a:custGeom>
          </p:spPr>
        </p:pic>
        <p:sp>
          <p:nvSpPr>
            <p:cNvPr id="115" name="文本框 21"/>
            <p:cNvSpPr txBox="1"/>
            <p:nvPr/>
          </p:nvSpPr>
          <p:spPr>
            <a:xfrm>
              <a:off x="2017494" y="2465622"/>
              <a:ext cx="1723549"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微软雅黑 Light" panose="020B0502040204020203" pitchFamily="34" charset="-122"/>
                  <a:ea typeface="微软雅黑 Light" panose="020B0502040204020203" pitchFamily="34" charset="-122"/>
                </a:rPr>
                <a:t>DC200S</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接触角测量仪</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16" name="文本框 22"/>
            <p:cNvSpPr txBox="1"/>
            <p:nvPr/>
          </p:nvSpPr>
          <p:spPr>
            <a:xfrm>
              <a:off x="4396778" y="4609782"/>
              <a:ext cx="1346844"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微软雅黑 Light" panose="020B0502040204020203" pitchFamily="34" charset="-122"/>
                  <a:ea typeface="微软雅黑 Light" panose="020B0502040204020203" pitchFamily="34" charset="-122"/>
                </a:rPr>
                <a:t>XH-406B </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硫化机</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17" name="文本框 23"/>
            <p:cNvSpPr txBox="1"/>
            <p:nvPr/>
          </p:nvSpPr>
          <p:spPr>
            <a:xfrm>
              <a:off x="6397037" y="2311728"/>
              <a:ext cx="1542410" cy="10156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微软雅黑 Light" panose="020B0502040204020203" pitchFamily="34" charset="-122"/>
                  <a:ea typeface="微软雅黑 Light" panose="020B0502040204020203" pitchFamily="34" charset="-122"/>
                </a:rPr>
                <a:t>PHP-1000 </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en-US" altLang="zh-CN" sz="2000" dirty="0">
                  <a:solidFill>
                    <a:schemeClr val="bg1"/>
                  </a:solidFill>
                  <a:latin typeface="微软雅黑 Light" panose="020B0502040204020203" pitchFamily="34" charset="-122"/>
                  <a:ea typeface="微软雅黑 Light" panose="020B0502040204020203" pitchFamily="34" charset="-122"/>
                </a:rPr>
                <a:t>VOC</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环境气候箱 </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118" name="文本框 24"/>
            <p:cNvSpPr txBox="1"/>
            <p:nvPr/>
          </p:nvSpPr>
          <p:spPr>
            <a:xfrm>
              <a:off x="8739494" y="4609782"/>
              <a:ext cx="118654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微软雅黑 Light" panose="020B0502040204020203" pitchFamily="34" charset="-122"/>
                  <a:ea typeface="微软雅黑 Light" panose="020B0502040204020203" pitchFamily="34" charset="-122"/>
                </a:rPr>
                <a:t>XH-420 </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r>
                <a:rPr lang="zh-CN" altLang="en-US" sz="2000" dirty="0">
                  <a:solidFill>
                    <a:schemeClr val="bg1"/>
                  </a:solidFill>
                  <a:latin typeface="微软雅黑 Light" panose="020B0502040204020203" pitchFamily="34" charset="-122"/>
                  <a:ea typeface="微软雅黑 Light" panose="020B0502040204020203" pitchFamily="34" charset="-122"/>
                </a:rPr>
                <a:t>密炼机</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grpSp>
      <p:sp>
        <p:nvSpPr>
          <p:cNvPr id="22"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研发器材</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71373" y="149805"/>
            <a:ext cx="11649254" cy="478120"/>
            <a:chOff x="271373" y="149805"/>
            <a:chExt cx="11649254" cy="478120"/>
          </a:xfrm>
        </p:grpSpPr>
        <p:sp>
          <p:nvSpPr>
            <p:cNvPr id="1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9"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одзаголовок 2"/>
          <p:cNvSpPr txBox="1"/>
          <p:nvPr/>
        </p:nvSpPr>
        <p:spPr>
          <a:xfrm>
            <a:off x="4208577" y="4814170"/>
            <a:ext cx="4236777" cy="2305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endParaRPr kumimoji="0" lang="en-US" sz="16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pic>
        <p:nvPicPr>
          <p:cNvPr id="18" name="图片占位符 4"/>
          <p:cNvPicPr>
            <a:picLocks noChangeAspect="1"/>
          </p:cNvPicPr>
          <p:nvPr/>
        </p:nvPicPr>
        <p:blipFill rotWithShape="1">
          <a:blip r:embed="rId1" cstate="screen"/>
          <a:srcRect/>
          <a:stretch>
            <a:fillRect/>
          </a:stretch>
        </p:blipFill>
        <p:spPr>
          <a:xfrm>
            <a:off x="-7679" y="1960918"/>
            <a:ext cx="4216256" cy="2073275"/>
          </a:xfrm>
          <a:prstGeom prst="rect">
            <a:avLst/>
          </a:prstGeom>
        </p:spPr>
      </p:pic>
      <p:pic>
        <p:nvPicPr>
          <p:cNvPr id="20" name="图片占位符 6"/>
          <p:cNvPicPr>
            <a:picLocks noChangeAspect="1"/>
          </p:cNvPicPr>
          <p:nvPr/>
        </p:nvPicPr>
        <p:blipFill rotWithShape="1">
          <a:blip r:embed="rId2" cstate="screen"/>
          <a:srcRect/>
          <a:stretch>
            <a:fillRect/>
          </a:stretch>
        </p:blipFill>
        <p:spPr>
          <a:xfrm>
            <a:off x="8428739" y="1960918"/>
            <a:ext cx="3770940" cy="2073275"/>
          </a:xfrm>
          <a:prstGeom prst="rect">
            <a:avLst/>
          </a:prstGeom>
        </p:spPr>
      </p:pic>
      <p:pic>
        <p:nvPicPr>
          <p:cNvPr id="19" name="图片占位符 5"/>
          <p:cNvPicPr>
            <a:picLocks noChangeAspect="1"/>
          </p:cNvPicPr>
          <p:nvPr/>
        </p:nvPicPr>
        <p:blipFill>
          <a:blip r:embed="rId3" cstate="screen"/>
          <a:stretch>
            <a:fillRect/>
          </a:stretch>
        </p:blipFill>
        <p:spPr>
          <a:xfrm>
            <a:off x="4208577" y="1960918"/>
            <a:ext cx="4236777" cy="2073275"/>
          </a:xfrm>
          <a:prstGeom prst="rect">
            <a:avLst/>
          </a:prstGeom>
        </p:spPr>
      </p:pic>
      <p:sp>
        <p:nvSpPr>
          <p:cNvPr id="12"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研发环境</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pic>
        <p:nvPicPr>
          <p:cNvPr id="3" name="图片 2" descr="图片包含 人员, 室内, 厨房, 医院&#10;&#10;已生成极高可信度的说明"/>
          <p:cNvPicPr>
            <a:picLocks noChangeAspect="1"/>
          </p:cNvPicPr>
          <p:nvPr/>
        </p:nvPicPr>
        <p:blipFill>
          <a:blip r:embed="rId4" cstate="screen"/>
          <a:stretch>
            <a:fillRect/>
          </a:stretch>
        </p:blipFill>
        <p:spPr>
          <a:xfrm>
            <a:off x="-8307" y="4034192"/>
            <a:ext cx="4209205" cy="2823807"/>
          </a:xfrm>
          <a:prstGeom prst="rect">
            <a:avLst/>
          </a:prstGeom>
        </p:spPr>
      </p:pic>
      <p:pic>
        <p:nvPicPr>
          <p:cNvPr id="5" name="图片 4" descr="图片包含 室内, 窗户, 墙壁, 人员&#10;&#10;已生成极高可信度的说明"/>
          <p:cNvPicPr>
            <a:picLocks noChangeAspect="1"/>
          </p:cNvPicPr>
          <p:nvPr/>
        </p:nvPicPr>
        <p:blipFill rotWithShape="1">
          <a:blip r:embed="rId5" cstate="screen"/>
          <a:srcRect/>
          <a:stretch>
            <a:fillRect/>
          </a:stretch>
        </p:blipFill>
        <p:spPr>
          <a:xfrm flipH="1">
            <a:off x="8432263" y="4034189"/>
            <a:ext cx="3759736" cy="2823806"/>
          </a:xfrm>
          <a:prstGeom prst="rect">
            <a:avLst/>
          </a:prstGeom>
        </p:spPr>
      </p:pic>
      <p:sp>
        <p:nvSpPr>
          <p:cNvPr id="13" name="矩形 12"/>
          <p:cNvSpPr/>
          <p:nvPr/>
        </p:nvSpPr>
        <p:spPr>
          <a:xfrm>
            <a:off x="4200898" y="4034191"/>
            <a:ext cx="4247980" cy="2823807"/>
          </a:xfrm>
          <a:prstGeom prst="rect">
            <a:avLst/>
          </a:prstGeom>
          <a:gradFill flip="none" rotWithShape="1">
            <a:gsLst>
              <a:gs pos="100000">
                <a:srgbClr val="1AAAFF">
                  <a:alpha val="60000"/>
                </a:srgbClr>
              </a:gs>
              <a:gs pos="0">
                <a:srgbClr val="00489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dist">
              <a:defRPr/>
            </a:pPr>
            <a:r>
              <a:rPr lang="zh-CN" altLang="en-US" sz="1600" dirty="0">
                <a:solidFill>
                  <a:prstClr val="white"/>
                </a:solidFill>
                <a:latin typeface="微软雅黑 Light" panose="020B0502040204020203" pitchFamily="34" charset="-122"/>
                <a:ea typeface="微软雅黑 Light" panose="020B0502040204020203" pitchFamily="34" charset="-122"/>
              </a:rPr>
              <a:t>目前，科顺研发中心配有原子吸收分光光度计、气相色谱仪、</a:t>
            </a:r>
            <a:r>
              <a:rPr lang="en-US" altLang="zh-CN" sz="1600" dirty="0">
                <a:solidFill>
                  <a:prstClr val="white"/>
                </a:solidFill>
                <a:latin typeface="微软雅黑 Light" panose="020B0502040204020203" pitchFamily="34" charset="-122"/>
                <a:ea typeface="微软雅黑 Light" panose="020B0502040204020203" pitchFamily="34" charset="-122"/>
              </a:rPr>
              <a:t>VOC</a:t>
            </a:r>
            <a:r>
              <a:rPr lang="zh-CN" altLang="en-US" sz="1600" dirty="0">
                <a:solidFill>
                  <a:prstClr val="white"/>
                </a:solidFill>
                <a:latin typeface="微软雅黑 Light" panose="020B0502040204020203" pitchFamily="34" charset="-122"/>
                <a:ea typeface="微软雅黑 Light" panose="020B0502040204020203" pitchFamily="34" charset="-122"/>
              </a:rPr>
              <a:t>环境气候箱、接触角测量仪等</a:t>
            </a:r>
            <a:r>
              <a:rPr lang="en-US" altLang="zh-CN" sz="1600" dirty="0">
                <a:solidFill>
                  <a:prstClr val="white"/>
                </a:solidFill>
                <a:latin typeface="微软雅黑 Light" panose="020B0502040204020203" pitchFamily="34" charset="-122"/>
                <a:ea typeface="微软雅黑 Light" panose="020B0502040204020203" pitchFamily="34" charset="-122"/>
              </a:rPr>
              <a:t>150</a:t>
            </a:r>
            <a:r>
              <a:rPr lang="zh-CN" altLang="en-US" sz="1600" dirty="0">
                <a:solidFill>
                  <a:prstClr val="white"/>
                </a:solidFill>
                <a:latin typeface="微软雅黑 Light" panose="020B0502040204020203" pitchFamily="34" charset="-122"/>
                <a:ea typeface="微软雅黑 Light" panose="020B0502040204020203" pitchFamily="34" charset="-122"/>
              </a:rPr>
              <a:t>种，价值数百万的仪器，未来还将引入</a:t>
            </a:r>
            <a:r>
              <a:rPr lang="en-US" altLang="zh-CN" sz="1600" dirty="0">
                <a:solidFill>
                  <a:prstClr val="white"/>
                </a:solidFill>
                <a:latin typeface="微软雅黑 Light" panose="020B0502040204020203" pitchFamily="34" charset="-122"/>
                <a:ea typeface="微软雅黑 Light" panose="020B0502040204020203" pitchFamily="34" charset="-122"/>
              </a:rPr>
              <a:t>GC-MS</a:t>
            </a:r>
            <a:r>
              <a:rPr lang="zh-CN" altLang="en-US" sz="1600" dirty="0">
                <a:solidFill>
                  <a:prstClr val="white"/>
                </a:solidFill>
                <a:latin typeface="微软雅黑 Light" panose="020B0502040204020203" pitchFamily="34" charset="-122"/>
                <a:ea typeface="微软雅黑 Light" panose="020B0502040204020203" pitchFamily="34" charset="-122"/>
              </a:rPr>
              <a:t>、</a:t>
            </a:r>
            <a:r>
              <a:rPr lang="en-US" altLang="zh-CN" sz="1600" dirty="0">
                <a:solidFill>
                  <a:prstClr val="white"/>
                </a:solidFill>
                <a:latin typeface="微软雅黑 Light" panose="020B0502040204020203" pitchFamily="34" charset="-122"/>
                <a:ea typeface="微软雅黑 Light" panose="020B0502040204020203" pitchFamily="34" charset="-122"/>
              </a:rPr>
              <a:t>HPLC</a:t>
            </a:r>
            <a:r>
              <a:rPr lang="zh-CN" altLang="en-US" sz="1600" dirty="0">
                <a:solidFill>
                  <a:prstClr val="white"/>
                </a:solidFill>
                <a:latin typeface="微软雅黑 Light" panose="020B0502040204020203" pitchFamily="34" charset="-122"/>
                <a:ea typeface="微软雅黑 Light" panose="020B0502040204020203" pitchFamily="34" charset="-122"/>
              </a:rPr>
              <a:t>、</a:t>
            </a:r>
            <a:r>
              <a:rPr lang="en-US" altLang="zh-CN" sz="1600" dirty="0">
                <a:solidFill>
                  <a:prstClr val="white"/>
                </a:solidFill>
                <a:latin typeface="微软雅黑 Light" panose="020B0502040204020203" pitchFamily="34" charset="-122"/>
                <a:ea typeface="微软雅黑 Light" panose="020B0502040204020203" pitchFamily="34" charset="-122"/>
              </a:rPr>
              <a:t>ICP</a:t>
            </a:r>
            <a:r>
              <a:rPr lang="zh-CN" altLang="en-US" sz="1600" dirty="0">
                <a:solidFill>
                  <a:prstClr val="white"/>
                </a:solidFill>
                <a:latin typeface="微软雅黑 Light" panose="020B0502040204020203" pitchFamily="34" charset="-122"/>
                <a:ea typeface="微软雅黑 Light" panose="020B0502040204020203" pitchFamily="34" charset="-122"/>
              </a:rPr>
              <a:t>、</a:t>
            </a:r>
            <a:r>
              <a:rPr lang="en-US" altLang="zh-CN" sz="1600" dirty="0">
                <a:solidFill>
                  <a:prstClr val="white"/>
                </a:solidFill>
                <a:latin typeface="微软雅黑 Light" panose="020B0502040204020203" pitchFamily="34" charset="-122"/>
                <a:ea typeface="微软雅黑 Light" panose="020B0502040204020203" pitchFamily="34" charset="-122"/>
              </a:rPr>
              <a:t>DSC</a:t>
            </a:r>
            <a:r>
              <a:rPr lang="zh-CN" altLang="en-US" sz="1600" dirty="0">
                <a:solidFill>
                  <a:prstClr val="white"/>
                </a:solidFill>
                <a:latin typeface="微软雅黑 Light" panose="020B0502040204020203" pitchFamily="34" charset="-122"/>
                <a:ea typeface="微软雅黑 Light" panose="020B0502040204020203" pitchFamily="34" charset="-122"/>
              </a:rPr>
              <a:t>、</a:t>
            </a:r>
            <a:r>
              <a:rPr lang="en-US" altLang="zh-CN" sz="1600" dirty="0">
                <a:solidFill>
                  <a:prstClr val="white"/>
                </a:solidFill>
                <a:latin typeface="微软雅黑 Light" panose="020B0502040204020203" pitchFamily="34" charset="-122"/>
                <a:ea typeface="微软雅黑 Light" panose="020B0502040204020203" pitchFamily="34" charset="-122"/>
              </a:rPr>
              <a:t>DMA</a:t>
            </a:r>
            <a:r>
              <a:rPr lang="zh-CN" altLang="en-US" sz="1600" dirty="0">
                <a:solidFill>
                  <a:prstClr val="white"/>
                </a:solidFill>
                <a:latin typeface="微软雅黑 Light" panose="020B0502040204020203" pitchFamily="34" charset="-122"/>
                <a:ea typeface="微软雅黑 Light" panose="020B0502040204020203" pitchFamily="34" charset="-122"/>
              </a:rPr>
              <a:t>、</a:t>
            </a:r>
            <a:r>
              <a:rPr lang="en-US" altLang="zh-CN" sz="1600" dirty="0">
                <a:solidFill>
                  <a:prstClr val="white"/>
                </a:solidFill>
                <a:latin typeface="微软雅黑 Light" panose="020B0502040204020203" pitchFamily="34" charset="-122"/>
                <a:ea typeface="微软雅黑 Light" panose="020B0502040204020203" pitchFamily="34" charset="-122"/>
              </a:rPr>
              <a:t>AFM</a:t>
            </a:r>
            <a:r>
              <a:rPr lang="zh-CN" altLang="en-US" sz="1600" dirty="0">
                <a:solidFill>
                  <a:prstClr val="white"/>
                </a:solidFill>
                <a:latin typeface="微软雅黑 Light" panose="020B0502040204020203" pitchFamily="34" charset="-122"/>
                <a:ea typeface="微软雅黑 Light" panose="020B0502040204020203" pitchFamily="34" charset="-122"/>
              </a:rPr>
              <a:t>、流变仪等高端进口设备。</a:t>
            </a:r>
            <a:endParaRPr lang="zh-CN" altLang="en-US" sz="1600" dirty="0">
              <a:solidFill>
                <a:prstClr val="white"/>
              </a:solidFill>
              <a:latin typeface="微软雅黑 Light" panose="020B0502040204020203" pitchFamily="34" charset="-122"/>
              <a:ea typeface="微软雅黑 Light" panose="020B0502040204020203" pitchFamily="34"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0" name="组合 9"/>
          <p:cNvGrpSpPr/>
          <p:nvPr/>
        </p:nvGrpSpPr>
        <p:grpSpPr>
          <a:xfrm>
            <a:off x="271373" y="149805"/>
            <a:ext cx="11649254" cy="478120"/>
            <a:chOff x="271373" y="149805"/>
            <a:chExt cx="11649254" cy="478120"/>
          </a:xfrm>
        </p:grpSpPr>
        <p:sp>
          <p:nvSpPr>
            <p:cNvPr id="11"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质量管理流程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995526" y="1745334"/>
          <a:ext cx="10200945" cy="465252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19" name="组合 18"/>
          <p:cNvGrpSpPr/>
          <p:nvPr/>
        </p:nvGrpSpPr>
        <p:grpSpPr>
          <a:xfrm>
            <a:off x="271373" y="149805"/>
            <a:ext cx="11649254" cy="478120"/>
            <a:chOff x="271373" y="149805"/>
            <a:chExt cx="11649254" cy="478120"/>
          </a:xfrm>
        </p:grpSpPr>
        <p:sp>
          <p:nvSpPr>
            <p:cNvPr id="20"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1"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l="6" r="6"/>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集团简介</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307777"/>
            </a:xfrm>
            <a:prstGeom prst="rect">
              <a:avLst/>
            </a:prstGeom>
            <a:noFill/>
          </p:spPr>
          <p:txBody>
            <a:bodyPr wrap="square" rtlCol="0">
              <a:spAutoFit/>
            </a:bodyPr>
            <a:lstStyle/>
            <a:p>
              <a:pPr algn="dist"/>
              <a:r>
                <a:rPr lang="en-US" altLang="zh-CN" sz="1400" spc="600" dirty="0">
                  <a:solidFill>
                    <a:schemeClr val="bg1"/>
                  </a:solidFill>
                  <a:effectLst>
                    <a:outerShdw blurRad="38100" dist="38100" dir="2700000" algn="tl">
                      <a:srgbClr val="000000">
                        <a:alpha val="43137"/>
                      </a:srgbClr>
                    </a:outerShdw>
                  </a:effectLst>
                  <a:ea typeface="Oswald" charset="0"/>
                  <a:cs typeface="Oswald" charset="0"/>
                </a:rPr>
                <a:t>ABOUT OUR COMPANY</a:t>
              </a:r>
              <a:endParaRPr lang="en-US" altLang="zh-CN" sz="1400" spc="600" dirty="0">
                <a:solidFill>
                  <a:schemeClr val="bg1"/>
                </a:solidFill>
                <a:effectLst>
                  <a:outerShdw blurRad="38100" dist="38100" dir="2700000" algn="tl">
                    <a:srgbClr val="000000">
                      <a:alpha val="43137"/>
                    </a:srgbClr>
                  </a:outerShdw>
                </a:effectLst>
                <a:ea typeface="Oswald" charset="0"/>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质量管理协作</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73" y="1629932"/>
            <a:ext cx="7736459" cy="5228068"/>
            <a:chOff x="-173" y="0"/>
            <a:chExt cx="7736459" cy="6858000"/>
          </a:xfrm>
        </p:grpSpPr>
        <p:pic>
          <p:nvPicPr>
            <p:cNvPr id="44" name="图片 43"/>
            <p:cNvPicPr>
              <a:picLocks noChangeAspect="1"/>
            </p:cNvPicPr>
            <p:nvPr/>
          </p:nvPicPr>
          <p:blipFill rotWithShape="1">
            <a:blip r:embed="rId1" cstate="screen"/>
            <a:srcRect/>
            <a:stretch>
              <a:fillRect/>
            </a:stretch>
          </p:blipFill>
          <p:spPr>
            <a:xfrm>
              <a:off x="-173" y="0"/>
              <a:ext cx="7736459" cy="6858000"/>
            </a:xfrm>
            <a:custGeom>
              <a:avLst/>
              <a:gdLst>
                <a:gd name="connsiteX0" fmla="*/ 0 w 7736459"/>
                <a:gd name="connsiteY0" fmla="*/ 0 h 6858000"/>
                <a:gd name="connsiteX1" fmla="*/ 7736459 w 7736459"/>
                <a:gd name="connsiteY1" fmla="*/ 0 h 6858000"/>
                <a:gd name="connsiteX2" fmla="*/ 7736459 w 7736459"/>
                <a:gd name="connsiteY2" fmla="*/ 6858000 h 6858000"/>
                <a:gd name="connsiteX3" fmla="*/ 0 w 77364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36459" h="6858000">
                  <a:moveTo>
                    <a:pt x="0" y="0"/>
                  </a:moveTo>
                  <a:lnTo>
                    <a:pt x="7736459" y="0"/>
                  </a:lnTo>
                  <a:lnTo>
                    <a:pt x="7736459" y="6858000"/>
                  </a:lnTo>
                  <a:lnTo>
                    <a:pt x="0" y="6858000"/>
                  </a:lnTo>
                  <a:close/>
                </a:path>
              </a:pathLst>
            </a:custGeom>
          </p:spPr>
        </p:pic>
        <p:sp>
          <p:nvSpPr>
            <p:cNvPr id="45" name="矩形 44"/>
            <p:cNvSpPr/>
            <p:nvPr/>
          </p:nvSpPr>
          <p:spPr>
            <a:xfrm>
              <a:off x="-173" y="0"/>
              <a:ext cx="7736459" cy="6858000"/>
            </a:xfrm>
            <a:prstGeom prst="rect">
              <a:avLst/>
            </a:prstGeom>
            <a:gradFill flip="none" rotWithShape="1">
              <a:gsLst>
                <a:gs pos="100000">
                  <a:srgbClr val="1AAAFF">
                    <a:alpha val="60000"/>
                  </a:srgbClr>
                </a:gs>
                <a:gs pos="0">
                  <a:srgbClr val="0048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pic>
        <p:nvPicPr>
          <p:cNvPr id="51" name="图片 50"/>
          <p:cNvPicPr>
            <a:picLocks noChangeAspect="1"/>
          </p:cNvPicPr>
          <p:nvPr/>
        </p:nvPicPr>
        <p:blipFill>
          <a:blip r:embed="rId2" cstate="print"/>
          <a:srcRect/>
          <a:stretch>
            <a:fillRect/>
          </a:stretch>
        </p:blipFill>
        <p:spPr bwMode="auto">
          <a:xfrm>
            <a:off x="6261989" y="2053216"/>
            <a:ext cx="6127404"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占位符 2"/>
          <p:cNvSpPr txBox="1">
            <a:spLocks noChangeArrowheads="1"/>
          </p:cNvSpPr>
          <p:nvPr/>
        </p:nvSpPr>
        <p:spPr>
          <a:xfrm>
            <a:off x="839344" y="1829136"/>
            <a:ext cx="4261162" cy="4768514"/>
          </a:xfrm>
          <a:prstGeom prst="rect">
            <a:avLst/>
          </a:prstGeom>
        </p:spPr>
        <p:txBody>
          <a:bodyPr vert="horz" lIns="91440" tIns="45720" rIns="91440" bIns="45720" numCol="1"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、品质工程部</a:t>
            </a:r>
            <a:endParaRPr lang="zh-CN" altLang="en-US"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）客户投诉的处理、分析和整改</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）质量事故的管理、分析和整改</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）工厂质检部间的能力验证</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）标准的管理、优化和方法的改进</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）整改报告的验证和有效性评价</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en-US" altLang="zh-CN"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a:t>
            </a:r>
            <a:r>
              <a:rPr lang="zh-CN" altLang="en-US"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、品质管理部</a:t>
            </a:r>
            <a:endParaRPr lang="zh-CN" altLang="en-US" sz="1865"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）检验的实施</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）不合格品的管理</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）异常的汇报和整改</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）计量设备的管理</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r>
              <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a:t>
            </a:r>
            <a:r>
              <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）标准的宣贯</a:t>
            </a: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endParaRPr lang="en-US" altLang="zh-CN"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nSpc>
                <a:spcPct val="130000"/>
              </a:lnSpc>
              <a:buNone/>
            </a:pPr>
            <a:endParaRPr lang="zh-CN" altLang="en-US" sz="16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rotWithShape="1">
          <a:blip r:embed="rId3" cstate="screen"/>
          <a:srcRect/>
          <a:stretch>
            <a:fillRect/>
          </a:stretch>
        </p:blipFill>
        <p:spPr>
          <a:xfrm>
            <a:off x="7139031" y="2288750"/>
            <a:ext cx="5250362" cy="3462674"/>
          </a:xfrm>
          <a:prstGeom prst="rect">
            <a:avLst/>
          </a:prstGeom>
        </p:spPr>
      </p:pic>
      <p:sp>
        <p:nvSpPr>
          <p:cNvPr id="5" name="矩形 4"/>
          <p:cNvSpPr/>
          <p:nvPr/>
        </p:nvSpPr>
        <p:spPr>
          <a:xfrm>
            <a:off x="4174159" y="1824686"/>
            <a:ext cx="2475261" cy="2538002"/>
          </a:xfrm>
          <a:prstGeom prst="rect">
            <a:avLst/>
          </a:prstGeom>
        </p:spPr>
        <p:txBody>
          <a:bodyPr wrap="square">
            <a:spAutoFit/>
          </a:bodyPr>
          <a:lstStyle/>
          <a:p>
            <a:pPr lvl="0">
              <a:lnSpc>
                <a:spcPct val="110000"/>
              </a:lnSpc>
              <a:spcBef>
                <a:spcPts val="1000"/>
              </a:spcBef>
            </a:pPr>
            <a:r>
              <a:rPr lang="en-US" altLang="zh-CN" sz="16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16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、品质保证部</a:t>
            </a:r>
            <a:endParaRPr lang="zh-CN" altLang="en-US" sz="16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）质量体系的建立</a:t>
            </a:r>
            <a:endPar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）体系的改善和评价</a:t>
            </a:r>
            <a:endPar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）产品的认证</a:t>
            </a:r>
            <a:endPar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）培训体系的建立</a:t>
            </a:r>
            <a:endPar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）质量活动的开展</a:t>
            </a:r>
            <a:endPar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228600" lvl="0" indent="-228600">
              <a:lnSpc>
                <a:spcPct val="110000"/>
              </a:lnSpc>
              <a:spcBef>
                <a:spcPts val="1000"/>
              </a:spcBef>
            </a:pP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6</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）产品的委托送检</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3" name="组合 12"/>
          <p:cNvGrpSpPr/>
          <p:nvPr/>
        </p:nvGrpSpPr>
        <p:grpSpPr>
          <a:xfrm>
            <a:off x="271373" y="149805"/>
            <a:ext cx="11649254" cy="478120"/>
            <a:chOff x="271373" y="149805"/>
            <a:chExt cx="11649254" cy="478120"/>
          </a:xfrm>
        </p:grpSpPr>
        <p:sp>
          <p:nvSpPr>
            <p:cNvPr id="1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质量管理成果</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73" y="1629932"/>
            <a:ext cx="7736459" cy="5228068"/>
            <a:chOff x="-173" y="0"/>
            <a:chExt cx="7736459" cy="6858000"/>
          </a:xfrm>
        </p:grpSpPr>
        <p:pic>
          <p:nvPicPr>
            <p:cNvPr id="44" name="图片 43"/>
            <p:cNvPicPr>
              <a:picLocks noChangeAspect="1"/>
            </p:cNvPicPr>
            <p:nvPr/>
          </p:nvPicPr>
          <p:blipFill rotWithShape="1">
            <a:blip r:embed="rId2" cstate="screen"/>
            <a:srcRect/>
            <a:stretch>
              <a:fillRect/>
            </a:stretch>
          </p:blipFill>
          <p:spPr>
            <a:xfrm>
              <a:off x="-173" y="0"/>
              <a:ext cx="7736459" cy="6858000"/>
            </a:xfrm>
            <a:custGeom>
              <a:avLst/>
              <a:gdLst>
                <a:gd name="connsiteX0" fmla="*/ 0 w 7736459"/>
                <a:gd name="connsiteY0" fmla="*/ 0 h 6858000"/>
                <a:gd name="connsiteX1" fmla="*/ 7736459 w 7736459"/>
                <a:gd name="connsiteY1" fmla="*/ 0 h 6858000"/>
                <a:gd name="connsiteX2" fmla="*/ 7736459 w 7736459"/>
                <a:gd name="connsiteY2" fmla="*/ 6858000 h 6858000"/>
                <a:gd name="connsiteX3" fmla="*/ 0 w 77364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36459" h="6858000">
                  <a:moveTo>
                    <a:pt x="0" y="0"/>
                  </a:moveTo>
                  <a:lnTo>
                    <a:pt x="7736459" y="0"/>
                  </a:lnTo>
                  <a:lnTo>
                    <a:pt x="7736459" y="6858000"/>
                  </a:lnTo>
                  <a:lnTo>
                    <a:pt x="0" y="6858000"/>
                  </a:lnTo>
                  <a:close/>
                </a:path>
              </a:pathLst>
            </a:custGeom>
          </p:spPr>
        </p:pic>
        <p:sp>
          <p:nvSpPr>
            <p:cNvPr id="45" name="矩形 44"/>
            <p:cNvSpPr/>
            <p:nvPr/>
          </p:nvSpPr>
          <p:spPr>
            <a:xfrm>
              <a:off x="-173" y="0"/>
              <a:ext cx="7736459" cy="6858000"/>
            </a:xfrm>
            <a:prstGeom prst="rect">
              <a:avLst/>
            </a:prstGeom>
            <a:gradFill flip="none" rotWithShape="1">
              <a:gsLst>
                <a:gs pos="100000">
                  <a:srgbClr val="1AAAFF">
                    <a:alpha val="60000"/>
                  </a:srgbClr>
                </a:gs>
                <a:gs pos="0">
                  <a:srgbClr val="0048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pic>
        <p:nvPicPr>
          <p:cNvPr id="51" name="图片 50"/>
          <p:cNvPicPr>
            <a:picLocks noChangeAspect="1"/>
          </p:cNvPicPr>
          <p:nvPr/>
        </p:nvPicPr>
        <p:blipFill rotWithShape="1">
          <a:blip r:embed="rId3" cstate="print"/>
          <a:srcRect r="3221"/>
          <a:stretch>
            <a:fillRect/>
          </a:stretch>
        </p:blipFill>
        <p:spPr bwMode="auto">
          <a:xfrm>
            <a:off x="6261989" y="2053216"/>
            <a:ext cx="5930011"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占位符 2"/>
          <p:cNvSpPr txBox="1">
            <a:spLocks noChangeArrowheads="1"/>
          </p:cNvSpPr>
          <p:nvPr/>
        </p:nvSpPr>
        <p:spPr>
          <a:xfrm>
            <a:off x="839344" y="2431269"/>
            <a:ext cx="5256656" cy="362539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20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部分产品认证</a:t>
            </a:r>
            <a:endParaRPr lang="en-US" altLang="zh-CN" sz="2000" b="1"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●铁路产品认证（从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2015</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年起获得至今，目前涵盖</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款产品）</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●交通产品认证（从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2016</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年起获得至今，目前涵盖</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类产品）</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●产品质量认证（从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年起获得至今，目前涵盖</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9</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类产品）</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CE</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2017</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年起获得至今，目前涵盖</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6</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类共</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26</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款产品）</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●中国环境标志产品认证（从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2016</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年起获得至今，目前涵盖</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大类</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8</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小类共</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134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款产品）</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●标准化实验室评定（从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2014</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marL="0" indent="0">
              <a:lnSpc>
                <a:spcPct val="130000"/>
              </a:lnSpc>
              <a:buNone/>
            </a:pP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●二级计量体系认证（从</a:t>
            </a:r>
            <a:r>
              <a:rPr lang="en-US" altLang="zh-CN"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2017</a:t>
            </a:r>
            <a:r>
              <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年起获得至今）</a:t>
            </a:r>
            <a:endParaRPr lang="zh-CN" altLang="en-US" sz="140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aphicFrame>
        <p:nvGraphicFramePr>
          <p:cNvPr id="12" name="图表 11"/>
          <p:cNvGraphicFramePr/>
          <p:nvPr/>
        </p:nvGraphicFramePr>
        <p:xfrm>
          <a:off x="7135751" y="2300343"/>
          <a:ext cx="5056249" cy="3434631"/>
        </p:xfrm>
        <a:graphic>
          <a:graphicData uri="http://schemas.openxmlformats.org/drawingml/2006/chart">
            <c:chart xmlns:c="http://schemas.openxmlformats.org/drawingml/2006/chart" xmlns:r="http://schemas.openxmlformats.org/officeDocument/2006/relationships" r:id="rId1"/>
          </a:graphicData>
        </a:graphic>
      </p:graphicFrame>
      <p:grpSp>
        <p:nvGrpSpPr>
          <p:cNvPr id="13" name="组合 12"/>
          <p:cNvGrpSpPr/>
          <p:nvPr/>
        </p:nvGrpSpPr>
        <p:grpSpPr>
          <a:xfrm>
            <a:off x="271373" y="149805"/>
            <a:ext cx="11649254" cy="478120"/>
            <a:chOff x="271373" y="149805"/>
            <a:chExt cx="11649254" cy="478120"/>
          </a:xfrm>
        </p:grpSpPr>
        <p:sp>
          <p:nvSpPr>
            <p:cNvPr id="1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研发篇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cstate="screen"/>
            <a:stretch>
              <a:fillRect/>
            </a:stretch>
          </p:blipFill>
          <p:spPr>
            <a:xfrm>
              <a:off x="271373" y="149805"/>
              <a:ext cx="915746" cy="272434"/>
            </a:xfrm>
            <a:prstGeom prst="rect">
              <a:avLst/>
            </a:prstGeom>
          </p:spPr>
        </p:pic>
      </p:grpSp>
      <p:pic>
        <p:nvPicPr>
          <p:cNvPr id="20" name="图片 19" descr="CE认证证书-SBS 编号：CN18-40009（170322）"/>
          <p:cNvPicPr>
            <a:picLocks noChangeAspect="1"/>
          </p:cNvPicPr>
          <p:nvPr/>
        </p:nvPicPr>
        <p:blipFill>
          <a:blip r:embed="rId5" cstate="print"/>
          <a:stretch>
            <a:fillRect/>
          </a:stretch>
        </p:blipFill>
        <p:spPr>
          <a:xfrm>
            <a:off x="9767331" y="2300342"/>
            <a:ext cx="2424669" cy="3434631"/>
          </a:xfrm>
          <a:prstGeom prst="rect">
            <a:avLst/>
          </a:prstGeom>
        </p:spPr>
      </p:pic>
      <p:pic>
        <p:nvPicPr>
          <p:cNvPr id="21" name="图片 20" descr="微信截图_20180802145550"/>
          <p:cNvPicPr>
            <a:picLocks noChangeAspect="1"/>
          </p:cNvPicPr>
          <p:nvPr/>
        </p:nvPicPr>
        <p:blipFill rotWithShape="1">
          <a:blip r:embed="rId6" cstate="print"/>
          <a:srcRect b="404"/>
          <a:stretch>
            <a:fillRect/>
          </a:stretch>
        </p:blipFill>
        <p:spPr>
          <a:xfrm>
            <a:off x="7129927" y="2300342"/>
            <a:ext cx="2637404" cy="34346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latin typeface="微软雅黑 Light" panose="020B0502040204020203" pitchFamily="34" charset="-122"/>
            </a:endParaRPr>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生产实力</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276999"/>
            </a:xfrm>
            <a:prstGeom prst="rect">
              <a:avLst/>
            </a:prstGeom>
            <a:noFill/>
          </p:spPr>
          <p:txBody>
            <a:bodyPr wrap="square" rtlCol="0">
              <a:spAutoFit/>
            </a:bodyPr>
            <a:lstStyle/>
            <a:p>
              <a:pPr algn="dist"/>
              <a:r>
                <a:rPr lang="en-US" altLang="zh-CN" sz="12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rPr>
                <a:t>ABOUT OUR COMPANY</a:t>
              </a:r>
              <a:endParaRPr lang="en-US" altLang="zh-CN" sz="12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原材料供应</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42" name="Group 279"/>
          <p:cNvGrpSpPr/>
          <p:nvPr/>
        </p:nvGrpSpPr>
        <p:grpSpPr>
          <a:xfrm>
            <a:off x="1488697" y="1994110"/>
            <a:ext cx="1680244" cy="1680232"/>
            <a:chOff x="846989" y="1401020"/>
            <a:chExt cx="877416" cy="877416"/>
          </a:xfrm>
          <a:effectLst>
            <a:outerShdw blurRad="63500" dir="11640000" sx="1000" sy="1000" rotWithShape="0">
              <a:prstClr val="black">
                <a:alpha val="15000"/>
              </a:prstClr>
            </a:outerShdw>
          </a:effectLst>
        </p:grpSpPr>
        <p:sp>
          <p:nvSpPr>
            <p:cNvPr id="164" name="Teardrop 6"/>
            <p:cNvSpPr/>
            <p:nvPr/>
          </p:nvSpPr>
          <p:spPr>
            <a:xfrm rot="8100000">
              <a:off x="846989" y="1401020"/>
              <a:ext cx="877416" cy="877416"/>
            </a:xfrm>
            <a:prstGeom prst="teardrop">
              <a:avLst/>
            </a:prstGeom>
            <a:solidFill>
              <a:srgbClr val="00A0E8"/>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5" name="Oval 7"/>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rPr>
                <a:t></a:t>
              </a: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3" name="Group 279"/>
          <p:cNvGrpSpPr/>
          <p:nvPr/>
        </p:nvGrpSpPr>
        <p:grpSpPr>
          <a:xfrm>
            <a:off x="3926677" y="1994110"/>
            <a:ext cx="1680244" cy="1680232"/>
            <a:chOff x="846989" y="1401020"/>
            <a:chExt cx="877416" cy="877416"/>
          </a:xfrm>
          <a:effectLst>
            <a:outerShdw blurRad="63500" dir="11640000" sx="1000" sy="1000" rotWithShape="0">
              <a:prstClr val="black">
                <a:alpha val="15000"/>
              </a:prstClr>
            </a:outerShdw>
          </a:effectLst>
        </p:grpSpPr>
        <p:sp>
          <p:nvSpPr>
            <p:cNvPr id="162" name="Teardrop 9"/>
            <p:cNvSpPr/>
            <p:nvPr/>
          </p:nvSpPr>
          <p:spPr>
            <a:xfrm rot="8100000">
              <a:off x="846989" y="1401020"/>
              <a:ext cx="877416" cy="877416"/>
            </a:xfrm>
            <a:prstGeom prst="teardrop">
              <a:avLst/>
            </a:prstGeom>
            <a:solidFill>
              <a:srgbClr val="B9B9B9"/>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3" name="Oval 10"/>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rPr>
                <a:t></a:t>
              </a: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4" name="Group 279"/>
          <p:cNvGrpSpPr/>
          <p:nvPr/>
        </p:nvGrpSpPr>
        <p:grpSpPr>
          <a:xfrm>
            <a:off x="6364657" y="1994110"/>
            <a:ext cx="1680244" cy="1680232"/>
            <a:chOff x="846989" y="1401020"/>
            <a:chExt cx="877416" cy="877416"/>
          </a:xfrm>
          <a:effectLst>
            <a:outerShdw blurRad="63500" dir="11640000" sx="1000" sy="1000" rotWithShape="0">
              <a:prstClr val="black">
                <a:alpha val="15000"/>
              </a:prstClr>
            </a:outerShdw>
          </a:effectLst>
        </p:grpSpPr>
        <p:sp>
          <p:nvSpPr>
            <p:cNvPr id="160" name="Teardrop 12"/>
            <p:cNvSpPr/>
            <p:nvPr/>
          </p:nvSpPr>
          <p:spPr>
            <a:xfrm rot="8100000">
              <a:off x="846989" y="1401020"/>
              <a:ext cx="877416" cy="877416"/>
            </a:xfrm>
            <a:prstGeom prst="teardrop">
              <a:avLst/>
            </a:prstGeom>
            <a:solidFill>
              <a:srgbClr val="00A0E8"/>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1" name="Oval 13"/>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5" name="Group 279"/>
          <p:cNvGrpSpPr/>
          <p:nvPr/>
        </p:nvGrpSpPr>
        <p:grpSpPr>
          <a:xfrm>
            <a:off x="8802638" y="1994110"/>
            <a:ext cx="1680244" cy="1680232"/>
            <a:chOff x="846989" y="1401020"/>
            <a:chExt cx="877416" cy="877416"/>
          </a:xfrm>
          <a:effectLst>
            <a:outerShdw blurRad="63500" dir="11640000" sx="1000" sy="1000" rotWithShape="0">
              <a:prstClr val="black">
                <a:alpha val="15000"/>
              </a:prstClr>
            </a:outerShdw>
          </a:effectLst>
        </p:grpSpPr>
        <p:sp>
          <p:nvSpPr>
            <p:cNvPr id="158" name="Teardrop 15"/>
            <p:cNvSpPr/>
            <p:nvPr/>
          </p:nvSpPr>
          <p:spPr>
            <a:xfrm rot="8100000">
              <a:off x="846989" y="1401020"/>
              <a:ext cx="877416" cy="877416"/>
            </a:xfrm>
            <a:prstGeom prst="teardrop">
              <a:avLst/>
            </a:prstGeom>
            <a:solidFill>
              <a:srgbClr val="A6A6A6"/>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59" name="Oval 16"/>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6" name="Group 17"/>
          <p:cNvGrpSpPr/>
          <p:nvPr/>
        </p:nvGrpSpPr>
        <p:grpSpPr>
          <a:xfrm>
            <a:off x="1283289" y="4703271"/>
            <a:ext cx="2091059" cy="1619911"/>
            <a:chOff x="838200" y="2175748"/>
            <a:chExt cx="2091058" cy="2288353"/>
          </a:xfrm>
        </p:grpSpPr>
        <p:sp>
          <p:nvSpPr>
            <p:cNvPr id="156" name="TextBox 18"/>
            <p:cNvSpPr txBox="1"/>
            <p:nvPr/>
          </p:nvSpPr>
          <p:spPr>
            <a:xfrm>
              <a:off x="838200" y="2175748"/>
              <a:ext cx="2091058"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中国石油</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7" name="TextBox 19"/>
            <p:cNvSpPr txBox="1"/>
            <p:nvPr/>
          </p:nvSpPr>
          <p:spPr>
            <a:xfrm>
              <a:off x="838200" y="2569557"/>
              <a:ext cx="2091058" cy="18945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中石油燃料油有限责任公司是中国石油下属的全资子公司，是一家集资源进口、生产加工、仓储中转、期货贸易、系统内炼油小产品统销、产品研发一体的实体型企业。</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7" name="Group 20"/>
          <p:cNvGrpSpPr/>
          <p:nvPr/>
        </p:nvGrpSpPr>
        <p:grpSpPr>
          <a:xfrm>
            <a:off x="8376808" y="4703271"/>
            <a:ext cx="2531904" cy="1619910"/>
            <a:chOff x="617778" y="2175748"/>
            <a:chExt cx="2531903" cy="2288349"/>
          </a:xfrm>
        </p:grpSpPr>
        <p:sp>
          <p:nvSpPr>
            <p:cNvPr id="154" name="TextBox 21"/>
            <p:cNvSpPr txBox="1"/>
            <p:nvPr/>
          </p:nvSpPr>
          <p:spPr>
            <a:xfrm>
              <a:off x="617778" y="2175748"/>
              <a:ext cx="2531903"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维罗朗</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5" name="TextBox 22"/>
            <p:cNvSpPr txBox="1"/>
            <p:nvPr/>
          </p:nvSpPr>
          <p:spPr>
            <a:xfrm>
              <a:off x="838200" y="2569555"/>
              <a:ext cx="2091058" cy="18945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维罗朗强力薄膜（</a:t>
              </a:r>
              <a:r>
                <a:rPr lang="en-US" altLang="zh-CN" sz="1000" kern="0" dirty="0" err="1">
                  <a:solidFill>
                    <a:srgbClr val="00469C"/>
                  </a:solidFill>
                  <a:latin typeface="微软雅黑 Light" panose="020B0502040204020203" pitchFamily="34" charset="-122"/>
                  <a:ea typeface="微软雅黑 Light" panose="020B0502040204020203" pitchFamily="34" charset="-122"/>
                </a:rPr>
                <a:t>Valeron</a:t>
              </a:r>
              <a:r>
                <a:rPr lang="zh-CN" altLang="en-US" sz="1000" kern="0" dirty="0">
                  <a:solidFill>
                    <a:srgbClr val="00469C"/>
                  </a:solidFill>
                  <a:latin typeface="微软雅黑 Light" panose="020B0502040204020203" pitchFamily="34" charset="-122"/>
                  <a:ea typeface="微软雅黑 Light" panose="020B0502040204020203" pitchFamily="34" charset="-122"/>
                </a:rPr>
                <a:t>）是美国</a:t>
              </a:r>
              <a:r>
                <a:rPr lang="en-US" altLang="zh-CN" sz="1000" kern="0" dirty="0">
                  <a:solidFill>
                    <a:srgbClr val="00469C"/>
                  </a:solidFill>
                  <a:latin typeface="微软雅黑 Light" panose="020B0502040204020203" pitchFamily="34" charset="-122"/>
                  <a:ea typeface="微软雅黑 Light" panose="020B0502040204020203" pitchFamily="34" charset="-122"/>
                </a:rPr>
                <a:t>ITW</a:t>
              </a:r>
              <a:r>
                <a:rPr lang="zh-CN" altLang="en-US" sz="1000" kern="0" dirty="0">
                  <a:solidFill>
                    <a:srgbClr val="00469C"/>
                  </a:solidFill>
                  <a:latin typeface="微软雅黑 Light" panose="020B0502040204020203" pitchFamily="34" charset="-122"/>
                  <a:ea typeface="微软雅黑 Light" panose="020B0502040204020203" pitchFamily="34" charset="-122"/>
                </a:rPr>
                <a:t>附属公司，是世界领先的交错层压（</a:t>
              </a:r>
              <a:r>
                <a:rPr lang="en-US" altLang="zh-CN" sz="1000" kern="0" dirty="0">
                  <a:solidFill>
                    <a:srgbClr val="00469C"/>
                  </a:solidFill>
                  <a:latin typeface="微软雅黑 Light" panose="020B0502040204020203" pitchFamily="34" charset="-122"/>
                  <a:ea typeface="微软雅黑 Light" panose="020B0502040204020203" pitchFamily="34" charset="-122"/>
                </a:rPr>
                <a:t>cross laminated</a:t>
              </a:r>
              <a:r>
                <a:rPr lang="zh-CN" altLang="en-US" sz="1000" kern="0" dirty="0">
                  <a:solidFill>
                    <a:srgbClr val="00469C"/>
                  </a:solidFill>
                  <a:latin typeface="微软雅黑 Light" panose="020B0502040204020203" pitchFamily="34" charset="-122"/>
                  <a:ea typeface="微软雅黑 Light" panose="020B0502040204020203" pitchFamily="34" charset="-122"/>
                </a:rPr>
                <a:t>）高密度聚乙烯（</a:t>
              </a:r>
              <a:r>
                <a:rPr lang="en-US" altLang="zh-CN" sz="1000" kern="0" dirty="0">
                  <a:solidFill>
                    <a:srgbClr val="00469C"/>
                  </a:solidFill>
                  <a:latin typeface="微软雅黑 Light" panose="020B0502040204020203" pitchFamily="34" charset="-122"/>
                  <a:ea typeface="微软雅黑 Light" panose="020B0502040204020203" pitchFamily="34" charset="-122"/>
                </a:rPr>
                <a:t>HDPE</a:t>
              </a:r>
              <a:r>
                <a:rPr lang="zh-CN" altLang="en-US" sz="1000" kern="0" dirty="0">
                  <a:solidFill>
                    <a:srgbClr val="00469C"/>
                  </a:solidFill>
                  <a:latin typeface="微软雅黑 Light" panose="020B0502040204020203" pitchFamily="34" charset="-122"/>
                  <a:ea typeface="微软雅黑 Light" panose="020B0502040204020203" pitchFamily="34" charset="-122"/>
                </a:rPr>
                <a:t>）强力薄膜的生产商。</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8" name="Group 23"/>
          <p:cNvGrpSpPr/>
          <p:nvPr/>
        </p:nvGrpSpPr>
        <p:grpSpPr>
          <a:xfrm>
            <a:off x="3647795" y="4703272"/>
            <a:ext cx="2091059" cy="1619911"/>
            <a:chOff x="838200" y="2175748"/>
            <a:chExt cx="2091058" cy="2288352"/>
          </a:xfrm>
        </p:grpSpPr>
        <p:sp>
          <p:nvSpPr>
            <p:cNvPr id="152" name="TextBox 24"/>
            <p:cNvSpPr txBox="1"/>
            <p:nvPr/>
          </p:nvSpPr>
          <p:spPr>
            <a:xfrm>
              <a:off x="838200" y="2175748"/>
              <a:ext cx="2091058"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乐金渤天</a:t>
              </a:r>
              <a:endParaRPr lang="en-US" altLang="zh-CN" b="1" kern="0" dirty="0">
                <a:solidFill>
                  <a:srgbClr val="00469C"/>
                </a:solidFill>
                <a:latin typeface="微软雅黑 Light" panose="020B0502040204020203" pitchFamily="34" charset="-122"/>
                <a:ea typeface="微软雅黑 Light" panose="020B0502040204020203" pitchFamily="34" charset="-122"/>
              </a:endParaRPr>
            </a:p>
          </p:txBody>
        </p:sp>
        <p:sp>
          <p:nvSpPr>
            <p:cNvPr id="153" name="TextBox 25"/>
            <p:cNvSpPr txBox="1"/>
            <p:nvPr/>
          </p:nvSpPr>
          <p:spPr>
            <a:xfrm>
              <a:off x="838200" y="2569557"/>
              <a:ext cx="2091058" cy="18945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天津乐金渤天化学有限责任公司，是韩国</a:t>
              </a:r>
              <a:r>
                <a:rPr lang="en-US" altLang="zh-CN" sz="1000" kern="0" dirty="0">
                  <a:solidFill>
                    <a:srgbClr val="00469C"/>
                  </a:solidFill>
                  <a:latin typeface="微软雅黑 Light" panose="020B0502040204020203" pitchFamily="34" charset="-122"/>
                  <a:ea typeface="微软雅黑 Light" panose="020B0502040204020203" pitchFamily="34" charset="-122"/>
                </a:rPr>
                <a:t>Global</a:t>
              </a:r>
              <a:r>
                <a:rPr lang="zh-CN" altLang="en-US" sz="1000" kern="0" dirty="0">
                  <a:solidFill>
                    <a:srgbClr val="00469C"/>
                  </a:solidFill>
                  <a:latin typeface="微软雅黑 Light" panose="020B0502040204020203" pitchFamily="34" charset="-122"/>
                  <a:ea typeface="微软雅黑 Light" panose="020B0502040204020203" pitchFamily="34" charset="-122"/>
                </a:rPr>
                <a:t>公司</a:t>
              </a:r>
              <a:r>
                <a:rPr lang="en-US" altLang="zh-CN" sz="1000" kern="0" dirty="0">
                  <a:solidFill>
                    <a:srgbClr val="00469C"/>
                  </a:solidFill>
                  <a:latin typeface="微软雅黑 Light" panose="020B0502040204020203" pitchFamily="34" charset="-122"/>
                  <a:ea typeface="微软雅黑 Light" panose="020B0502040204020203" pitchFamily="34" charset="-122"/>
                </a:rPr>
                <a:t>LG</a:t>
              </a:r>
              <a:r>
                <a:rPr lang="zh-CN" altLang="en-US" sz="1000" kern="0" dirty="0">
                  <a:solidFill>
                    <a:srgbClr val="00469C"/>
                  </a:solidFill>
                  <a:latin typeface="微软雅黑 Light" panose="020B0502040204020203" pitchFamily="34" charset="-122"/>
                  <a:ea typeface="微软雅黑 Light" panose="020B0502040204020203" pitchFamily="34" charset="-122"/>
                </a:rPr>
                <a:t>化学株式会社与天津渤天化工有限责任公司于</a:t>
              </a:r>
              <a:r>
                <a:rPr lang="en-US" altLang="zh-CN" sz="1000" kern="0" dirty="0">
                  <a:solidFill>
                    <a:srgbClr val="00469C"/>
                  </a:solidFill>
                  <a:latin typeface="微软雅黑 Light" panose="020B0502040204020203" pitchFamily="34" charset="-122"/>
                  <a:ea typeface="微软雅黑 Light" panose="020B0502040204020203" pitchFamily="34" charset="-122"/>
                </a:rPr>
                <a:t>2009</a:t>
              </a:r>
              <a:r>
                <a:rPr lang="zh-CN" altLang="en-US" sz="1000" kern="0" dirty="0">
                  <a:solidFill>
                    <a:srgbClr val="00469C"/>
                  </a:solidFill>
                  <a:latin typeface="微软雅黑 Light" panose="020B0502040204020203" pitchFamily="34" charset="-122"/>
                  <a:ea typeface="微软雅黑 Light" panose="020B0502040204020203" pitchFamily="34" charset="-122"/>
                </a:rPr>
                <a:t>年达成协议共同注资建设的企业。</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9" name="Group 26"/>
          <p:cNvGrpSpPr/>
          <p:nvPr/>
        </p:nvGrpSpPr>
        <p:grpSpPr>
          <a:xfrm>
            <a:off x="6012301" y="4703271"/>
            <a:ext cx="2091059" cy="1619911"/>
            <a:chOff x="838200" y="2175748"/>
            <a:chExt cx="2091058" cy="2288353"/>
          </a:xfrm>
        </p:grpSpPr>
        <p:sp>
          <p:nvSpPr>
            <p:cNvPr id="150" name="TextBox 27"/>
            <p:cNvSpPr txBox="1"/>
            <p:nvPr/>
          </p:nvSpPr>
          <p:spPr>
            <a:xfrm>
              <a:off x="838200" y="2175748"/>
              <a:ext cx="2091058" cy="521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华思诚</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1" name="TextBox 28"/>
            <p:cNvSpPr txBox="1"/>
            <p:nvPr/>
          </p:nvSpPr>
          <p:spPr>
            <a:xfrm>
              <a:off x="838200" y="2569558"/>
              <a:ext cx="2091058" cy="18945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江阴市华思诚无纺布有限公司，是一家致力于非织造布研发与创新的生产型企业，公司从</a:t>
              </a:r>
              <a:r>
                <a:rPr lang="en-US" altLang="zh-CN" sz="1000" kern="0" dirty="0">
                  <a:solidFill>
                    <a:srgbClr val="00469C"/>
                  </a:solidFill>
                  <a:latin typeface="微软雅黑 Light" panose="020B0502040204020203" pitchFamily="34" charset="-122"/>
                  <a:ea typeface="微软雅黑 Light" panose="020B0502040204020203" pitchFamily="34" charset="-122"/>
                </a:rPr>
                <a:t>2015</a:t>
              </a:r>
              <a:r>
                <a:rPr lang="zh-CN" altLang="en-US" sz="1000" kern="0" dirty="0">
                  <a:solidFill>
                    <a:srgbClr val="00469C"/>
                  </a:solidFill>
                  <a:latin typeface="微软雅黑 Light" panose="020B0502040204020203" pitchFamily="34" charset="-122"/>
                  <a:ea typeface="微软雅黑 Light" panose="020B0502040204020203" pitchFamily="34" charset="-122"/>
                </a:rPr>
                <a:t>年</a:t>
              </a:r>
              <a:r>
                <a:rPr lang="en-US" altLang="zh-CN" sz="1000" kern="0" dirty="0">
                  <a:solidFill>
                    <a:srgbClr val="00469C"/>
                  </a:solidFill>
                  <a:latin typeface="微软雅黑 Light" panose="020B0502040204020203" pitchFamily="34" charset="-122"/>
                  <a:ea typeface="微软雅黑 Light" panose="020B0502040204020203" pitchFamily="34" charset="-122"/>
                </a:rPr>
                <a:t>12</a:t>
              </a:r>
              <a:r>
                <a:rPr lang="zh-CN" altLang="en-US" sz="1000" kern="0" dirty="0">
                  <a:solidFill>
                    <a:srgbClr val="00469C"/>
                  </a:solidFill>
                  <a:latin typeface="微软雅黑 Light" panose="020B0502040204020203" pitchFamily="34" charset="-122"/>
                  <a:ea typeface="微软雅黑 Light" panose="020B0502040204020203" pitchFamily="34" charset="-122"/>
                </a:rPr>
                <a:t>月</a:t>
              </a:r>
              <a:r>
                <a:rPr lang="en-US" altLang="zh-CN" sz="1000" kern="0" dirty="0">
                  <a:solidFill>
                    <a:srgbClr val="00469C"/>
                  </a:solidFill>
                  <a:latin typeface="微软雅黑 Light" panose="020B0502040204020203" pitchFamily="34" charset="-122"/>
                  <a:ea typeface="微软雅黑 Light" panose="020B0502040204020203" pitchFamily="34" charset="-122"/>
                </a:rPr>
                <a:t>24</a:t>
              </a:r>
              <a:r>
                <a:rPr lang="zh-CN" altLang="en-US" sz="1000" kern="0" dirty="0">
                  <a:solidFill>
                    <a:srgbClr val="00469C"/>
                  </a:solidFill>
                  <a:latin typeface="微软雅黑 Light" panose="020B0502040204020203" pitchFamily="34" charset="-122"/>
                  <a:ea typeface="微软雅黑 Light" panose="020B0502040204020203" pitchFamily="34" charset="-122"/>
                </a:rPr>
                <a:t>日正式投产，现有</a:t>
              </a:r>
              <a:r>
                <a:rPr lang="en-US" altLang="zh-CN" sz="1000" kern="0" dirty="0">
                  <a:solidFill>
                    <a:srgbClr val="00469C"/>
                  </a:solidFill>
                  <a:latin typeface="微软雅黑 Light" panose="020B0502040204020203" pitchFamily="34" charset="-122"/>
                  <a:ea typeface="微软雅黑 Light" panose="020B0502040204020203" pitchFamily="34" charset="-122"/>
                </a:rPr>
                <a:t>6</a:t>
              </a:r>
              <a:r>
                <a:rPr lang="zh-CN" altLang="en-US" sz="1000" kern="0" dirty="0">
                  <a:solidFill>
                    <a:srgbClr val="00469C"/>
                  </a:solidFill>
                  <a:latin typeface="微软雅黑 Light" panose="020B0502040204020203" pitchFamily="34" charset="-122"/>
                  <a:ea typeface="微软雅黑 Light" panose="020B0502040204020203" pitchFamily="34" charset="-122"/>
                </a:rPr>
                <a:t>条无纺布生产线，产能和规模，业内领先。</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pic>
        <p:nvPicPr>
          <p:cNvPr id="3074" name="Picture 2" descr="https://ss0.bdstatic.com/70cFvHSh_Q1YnxGkpoWK1HF6hhy/it/u=1133708416,4079842032&amp;fm=26&amp;gp=0.jpg"/>
          <p:cNvPicPr>
            <a:picLocks noChangeAspect="1" noChangeArrowheads="1"/>
          </p:cNvPicPr>
          <p:nvPr/>
        </p:nvPicPr>
        <p:blipFill rotWithShape="1">
          <a:blip r:embed="rId1" cstate="screen"/>
          <a:srcRect/>
          <a:stretch>
            <a:fillRect/>
          </a:stretch>
        </p:blipFill>
        <p:spPr bwMode="auto">
          <a:xfrm>
            <a:off x="1976150" y="2441844"/>
            <a:ext cx="759947" cy="7662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36691992666&amp;di=c0702c79ff70bc2aa0152d9de46e12fc&amp;imgtype=jpg&amp;src=http%3A%2F%2Fimg0.imgtn.bdimg.com%2Fit%2Fu%3D1634949610%2C3782322099%26fm%3D214%26gp%3D0.jpg"/>
          <p:cNvPicPr>
            <a:picLocks noChangeAspect="1" noChangeArrowheads="1"/>
          </p:cNvPicPr>
          <p:nvPr/>
        </p:nvPicPr>
        <p:blipFill>
          <a:blip r:embed="rId2" cstate="screen"/>
          <a:srcRect/>
          <a:stretch>
            <a:fillRect/>
          </a:stretch>
        </p:blipFill>
        <p:spPr bwMode="auto">
          <a:xfrm>
            <a:off x="4358332" y="2422794"/>
            <a:ext cx="814534" cy="814534"/>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3" descr="E:\企业介绍\华思诚 带文字的LOGO标记 副本.tif"/>
          <p:cNvPicPr>
            <a:picLocks noChangeAspect="1" noChangeArrowheads="1"/>
          </p:cNvPicPr>
          <p:nvPr/>
        </p:nvPicPr>
        <p:blipFill>
          <a:blip r:embed="rId3" cstate="screen"/>
          <a:srcRect/>
          <a:stretch>
            <a:fillRect/>
          </a:stretch>
        </p:blipFill>
        <p:spPr bwMode="auto">
          <a:xfrm>
            <a:off x="6770100" y="2553597"/>
            <a:ext cx="880027" cy="488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12" descr="C:\Users\Administrator\AppData\Roaming\Tencent\Users\2096602079\QQ\WinTemp\RichOle\L$5_WAONCK}%8I)[M])@2{3.png"/>
          <p:cNvPicPr>
            <a:picLocks noChangeAspect="1" noChangeArrowheads="1"/>
          </p:cNvPicPr>
          <p:nvPr/>
        </p:nvPicPr>
        <p:blipFill>
          <a:blip r:embed="rId4" cstate="screen"/>
          <a:srcRect/>
          <a:stretch>
            <a:fillRect/>
          </a:stretch>
        </p:blipFill>
        <p:spPr bwMode="auto">
          <a:xfrm>
            <a:off x="9137934" y="2597406"/>
            <a:ext cx="10096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组合 30"/>
          <p:cNvGrpSpPr/>
          <p:nvPr/>
        </p:nvGrpSpPr>
        <p:grpSpPr>
          <a:xfrm>
            <a:off x="271373" y="149805"/>
            <a:ext cx="11649254" cy="478120"/>
            <a:chOff x="271373" y="149805"/>
            <a:chExt cx="11649254" cy="478120"/>
          </a:xfrm>
        </p:grpSpPr>
        <p:sp>
          <p:nvSpPr>
            <p:cNvPr id="32"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33"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原材料供应</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42" name="Group 279"/>
          <p:cNvGrpSpPr/>
          <p:nvPr/>
        </p:nvGrpSpPr>
        <p:grpSpPr>
          <a:xfrm>
            <a:off x="403676" y="1989138"/>
            <a:ext cx="1680244" cy="1680232"/>
            <a:chOff x="846989" y="1401020"/>
            <a:chExt cx="877416" cy="877416"/>
          </a:xfrm>
          <a:effectLst>
            <a:outerShdw blurRad="63500" dir="11640000" sx="1000" sy="1000" rotWithShape="0">
              <a:prstClr val="black">
                <a:alpha val="15000"/>
              </a:prstClr>
            </a:outerShdw>
          </a:effectLst>
        </p:grpSpPr>
        <p:sp>
          <p:nvSpPr>
            <p:cNvPr id="164" name="Teardrop 6"/>
            <p:cNvSpPr/>
            <p:nvPr/>
          </p:nvSpPr>
          <p:spPr>
            <a:xfrm rot="8100000">
              <a:off x="846989" y="1401020"/>
              <a:ext cx="877416" cy="877416"/>
            </a:xfrm>
            <a:prstGeom prst="teardrop">
              <a:avLst/>
            </a:prstGeom>
            <a:solidFill>
              <a:srgbClr val="00A0E8"/>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5" name="Oval 7"/>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3" name="Group 279"/>
          <p:cNvGrpSpPr/>
          <p:nvPr/>
        </p:nvGrpSpPr>
        <p:grpSpPr>
          <a:xfrm>
            <a:off x="2841656" y="1989138"/>
            <a:ext cx="1680244" cy="1680232"/>
            <a:chOff x="846989" y="1401020"/>
            <a:chExt cx="877416" cy="877416"/>
          </a:xfrm>
          <a:effectLst>
            <a:outerShdw blurRad="63500" dir="11640000" sx="1000" sy="1000" rotWithShape="0">
              <a:prstClr val="black">
                <a:alpha val="15000"/>
              </a:prstClr>
            </a:outerShdw>
          </a:effectLst>
        </p:grpSpPr>
        <p:sp>
          <p:nvSpPr>
            <p:cNvPr id="162" name="Teardrop 9"/>
            <p:cNvSpPr/>
            <p:nvPr/>
          </p:nvSpPr>
          <p:spPr>
            <a:xfrm rot="8100000">
              <a:off x="846989" y="1401020"/>
              <a:ext cx="877416" cy="877416"/>
            </a:xfrm>
            <a:prstGeom prst="teardrop">
              <a:avLst/>
            </a:prstGeom>
            <a:solidFill>
              <a:srgbClr val="B9B9B9"/>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3" name="Oval 10"/>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4" name="Group 279"/>
          <p:cNvGrpSpPr/>
          <p:nvPr/>
        </p:nvGrpSpPr>
        <p:grpSpPr>
          <a:xfrm>
            <a:off x="5279636" y="1989138"/>
            <a:ext cx="1680244" cy="1680232"/>
            <a:chOff x="846989" y="1401020"/>
            <a:chExt cx="877416" cy="877416"/>
          </a:xfrm>
          <a:effectLst>
            <a:outerShdw blurRad="63500" dir="11640000" sx="1000" sy="1000" rotWithShape="0">
              <a:prstClr val="black">
                <a:alpha val="15000"/>
              </a:prstClr>
            </a:outerShdw>
          </a:effectLst>
        </p:grpSpPr>
        <p:sp>
          <p:nvSpPr>
            <p:cNvPr id="160" name="Teardrop 12"/>
            <p:cNvSpPr/>
            <p:nvPr/>
          </p:nvSpPr>
          <p:spPr>
            <a:xfrm rot="8100000">
              <a:off x="846989" y="1401020"/>
              <a:ext cx="877416" cy="877416"/>
            </a:xfrm>
            <a:prstGeom prst="teardrop">
              <a:avLst/>
            </a:prstGeom>
            <a:solidFill>
              <a:srgbClr val="00A0E8"/>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61" name="Oval 13"/>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5" name="Group 279"/>
          <p:cNvGrpSpPr/>
          <p:nvPr/>
        </p:nvGrpSpPr>
        <p:grpSpPr>
          <a:xfrm>
            <a:off x="7717617" y="1989138"/>
            <a:ext cx="1680244" cy="1680232"/>
            <a:chOff x="846989" y="1401020"/>
            <a:chExt cx="877416" cy="877416"/>
          </a:xfrm>
          <a:effectLst>
            <a:outerShdw blurRad="63500" dir="11640000" sx="1000" sy="1000" rotWithShape="0">
              <a:prstClr val="black">
                <a:alpha val="15000"/>
              </a:prstClr>
            </a:outerShdw>
          </a:effectLst>
        </p:grpSpPr>
        <p:sp>
          <p:nvSpPr>
            <p:cNvPr id="158" name="Teardrop 15"/>
            <p:cNvSpPr/>
            <p:nvPr/>
          </p:nvSpPr>
          <p:spPr>
            <a:xfrm rot="8100000">
              <a:off x="846989" y="1401020"/>
              <a:ext cx="877416" cy="877416"/>
            </a:xfrm>
            <a:prstGeom prst="teardrop">
              <a:avLst/>
            </a:prstGeom>
            <a:solidFill>
              <a:srgbClr val="A6A6A6"/>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159" name="Oval 16"/>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146" name="Group 17"/>
          <p:cNvGrpSpPr/>
          <p:nvPr/>
        </p:nvGrpSpPr>
        <p:grpSpPr>
          <a:xfrm>
            <a:off x="198268" y="4698299"/>
            <a:ext cx="2091059" cy="1363431"/>
            <a:chOff x="838200" y="2175748"/>
            <a:chExt cx="2091058" cy="1926038"/>
          </a:xfrm>
        </p:grpSpPr>
        <p:sp>
          <p:nvSpPr>
            <p:cNvPr id="156" name="TextBox 18"/>
            <p:cNvSpPr txBox="1"/>
            <p:nvPr/>
          </p:nvSpPr>
          <p:spPr>
            <a:xfrm>
              <a:off x="838200" y="2175748"/>
              <a:ext cx="2091058"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巴斯夫</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7" name="TextBox 19"/>
            <p:cNvSpPr txBox="1"/>
            <p:nvPr/>
          </p:nvSpPr>
          <p:spPr>
            <a:xfrm>
              <a:off x="838200" y="2569557"/>
              <a:ext cx="2091058" cy="15322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巴斯夫是一家德国的化工企业，是世界最大的化工厂之一，再全球</a:t>
              </a:r>
              <a:r>
                <a:rPr lang="en-US" altLang="zh-CN" sz="1000" kern="0" dirty="0">
                  <a:solidFill>
                    <a:srgbClr val="00469C"/>
                  </a:solidFill>
                  <a:latin typeface="微软雅黑 Light" panose="020B0502040204020203" pitchFamily="34" charset="-122"/>
                  <a:ea typeface="微软雅黑 Light" panose="020B0502040204020203" pitchFamily="34" charset="-122"/>
                </a:rPr>
                <a:t>41</a:t>
              </a:r>
              <a:r>
                <a:rPr lang="zh-CN" altLang="en-US" sz="1000" kern="0" dirty="0">
                  <a:solidFill>
                    <a:srgbClr val="00469C"/>
                  </a:solidFill>
                  <a:latin typeface="微软雅黑 Light" panose="020B0502040204020203" pitchFamily="34" charset="-122"/>
                  <a:ea typeface="微软雅黑 Light" panose="020B0502040204020203" pitchFamily="34" charset="-122"/>
                </a:rPr>
                <a:t>个国家有超过</a:t>
              </a:r>
              <a:r>
                <a:rPr lang="en-US" altLang="zh-CN" sz="1000" kern="0" dirty="0">
                  <a:solidFill>
                    <a:srgbClr val="00469C"/>
                  </a:solidFill>
                  <a:latin typeface="微软雅黑 Light" panose="020B0502040204020203" pitchFamily="34" charset="-122"/>
                  <a:ea typeface="微软雅黑 Light" panose="020B0502040204020203" pitchFamily="34" charset="-122"/>
                </a:rPr>
                <a:t>160</a:t>
              </a:r>
              <a:r>
                <a:rPr lang="zh-CN" altLang="en-US" sz="1000" kern="0" dirty="0">
                  <a:solidFill>
                    <a:srgbClr val="00469C"/>
                  </a:solidFill>
                  <a:latin typeface="微软雅黑 Light" panose="020B0502040204020203" pitchFamily="34" charset="-122"/>
                  <a:ea typeface="微软雅黑 Light" panose="020B0502040204020203" pitchFamily="34" charset="-122"/>
                </a:rPr>
                <a:t>家全资子公司或合资子公司。</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7" name="Group 20"/>
          <p:cNvGrpSpPr/>
          <p:nvPr/>
        </p:nvGrpSpPr>
        <p:grpSpPr>
          <a:xfrm>
            <a:off x="7291787" y="4698301"/>
            <a:ext cx="2531904" cy="1363430"/>
            <a:chOff x="617778" y="2175748"/>
            <a:chExt cx="2531903" cy="1926034"/>
          </a:xfrm>
        </p:grpSpPr>
        <p:sp>
          <p:nvSpPr>
            <p:cNvPr id="154" name="TextBox 21"/>
            <p:cNvSpPr txBox="1"/>
            <p:nvPr/>
          </p:nvSpPr>
          <p:spPr>
            <a:xfrm>
              <a:off x="617778" y="2175748"/>
              <a:ext cx="2531903"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蓝星东大</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5" name="TextBox 22"/>
            <p:cNvSpPr txBox="1"/>
            <p:nvPr/>
          </p:nvSpPr>
          <p:spPr>
            <a:xfrm>
              <a:off x="838200" y="2569554"/>
              <a:ext cx="2091058" cy="15322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山东蓝星东大化工有限责任公司是国家大型企业，隶属于中国化工集团下属的中国蓝星总公司，市场占有率均位居国内前三位。</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8" name="Group 23"/>
          <p:cNvGrpSpPr/>
          <p:nvPr/>
        </p:nvGrpSpPr>
        <p:grpSpPr>
          <a:xfrm>
            <a:off x="2562774" y="4698298"/>
            <a:ext cx="2091059" cy="1619913"/>
            <a:chOff x="838200" y="2175748"/>
            <a:chExt cx="2091058" cy="2288357"/>
          </a:xfrm>
        </p:grpSpPr>
        <p:sp>
          <p:nvSpPr>
            <p:cNvPr id="152" name="TextBox 24"/>
            <p:cNvSpPr txBox="1"/>
            <p:nvPr/>
          </p:nvSpPr>
          <p:spPr>
            <a:xfrm>
              <a:off x="838200" y="2175748"/>
              <a:ext cx="2091058" cy="5217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万华化学</a:t>
              </a:r>
              <a:endParaRPr lang="en-US" altLang="zh-CN" b="1" kern="0" dirty="0">
                <a:solidFill>
                  <a:srgbClr val="00469C"/>
                </a:solidFill>
                <a:latin typeface="微软雅黑 Light" panose="020B0502040204020203" pitchFamily="34" charset="-122"/>
                <a:ea typeface="微软雅黑 Light" panose="020B0502040204020203" pitchFamily="34" charset="-122"/>
              </a:endParaRPr>
            </a:p>
          </p:txBody>
        </p:sp>
        <p:sp>
          <p:nvSpPr>
            <p:cNvPr id="153" name="TextBox 25"/>
            <p:cNvSpPr txBox="1"/>
            <p:nvPr/>
          </p:nvSpPr>
          <p:spPr>
            <a:xfrm>
              <a:off x="838200" y="2569560"/>
              <a:ext cx="2091058" cy="1894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万华化学集团股份有限公司是一家全球化运营的化工新材料公司，依托不断创新的核心技术、产业化装置及高效的运营模式，为客户提供更具竞争力的产品及解决方案。</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149" name="Group 26"/>
          <p:cNvGrpSpPr/>
          <p:nvPr/>
        </p:nvGrpSpPr>
        <p:grpSpPr>
          <a:xfrm>
            <a:off x="4927280" y="4698298"/>
            <a:ext cx="2091059" cy="1363433"/>
            <a:chOff x="838200" y="2175748"/>
            <a:chExt cx="2091058" cy="1926042"/>
          </a:xfrm>
        </p:grpSpPr>
        <p:sp>
          <p:nvSpPr>
            <p:cNvPr id="150" name="TextBox 27"/>
            <p:cNvSpPr txBox="1"/>
            <p:nvPr/>
          </p:nvSpPr>
          <p:spPr>
            <a:xfrm>
              <a:off x="838200" y="2175748"/>
              <a:ext cx="2091058" cy="521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陶氏化学</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51" name="TextBox 28"/>
            <p:cNvSpPr txBox="1"/>
            <p:nvPr/>
          </p:nvSpPr>
          <p:spPr>
            <a:xfrm>
              <a:off x="838200" y="2569560"/>
              <a:ext cx="2091058" cy="15322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陶氏化学是一家以科技为主，现位居时间化学工业界第二的国际跨国化工公司，在世界</a:t>
              </a:r>
              <a:r>
                <a:rPr lang="en-US" altLang="zh-CN" sz="1000" kern="0" dirty="0">
                  <a:solidFill>
                    <a:srgbClr val="00469C"/>
                  </a:solidFill>
                  <a:latin typeface="微软雅黑 Light" panose="020B0502040204020203" pitchFamily="34" charset="-122"/>
                  <a:ea typeface="微软雅黑 Light" panose="020B0502040204020203" pitchFamily="34" charset="-122"/>
                </a:rPr>
                <a:t>50</a:t>
              </a:r>
              <a:r>
                <a:rPr lang="zh-CN" altLang="en-US" sz="1000" kern="0" dirty="0">
                  <a:solidFill>
                    <a:srgbClr val="00469C"/>
                  </a:solidFill>
                  <a:latin typeface="微软雅黑 Light" panose="020B0502040204020203" pitchFamily="34" charset="-122"/>
                  <a:ea typeface="微软雅黑 Light" panose="020B0502040204020203" pitchFamily="34" charset="-122"/>
                </a:rPr>
                <a:t>多个国家和地区建有工厂。</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pic>
        <p:nvPicPr>
          <p:cNvPr id="4098" name="Picture 2" descr="https://timgsa.baidu.com/timg?image&amp;quality=80&amp;size=b9999_10000&amp;sec=1536692717655&amp;di=36402536223102f0ad5ddefa1c9e8b1b&amp;imgtype=0&amp;src=http%3A%2F%2Fwww.3158.cn%2Fdata%2Fattachment%2Falbum%2F2013%2F05%2F29%2F20130529101649520593.png"/>
          <p:cNvPicPr>
            <a:picLocks noChangeAspect="1" noChangeArrowheads="1"/>
          </p:cNvPicPr>
          <p:nvPr/>
        </p:nvPicPr>
        <p:blipFill rotWithShape="1">
          <a:blip r:embed="rId1" cstate="screen"/>
          <a:srcRect/>
          <a:stretch>
            <a:fillRect/>
          </a:stretch>
        </p:blipFill>
        <p:spPr bwMode="auto">
          <a:xfrm>
            <a:off x="778458" y="2561938"/>
            <a:ext cx="930677" cy="4888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C:\Users\Administrator\AppData\Roaming\Tencent\Users\2096602079\QQ\WinTemp\RichOle\X_)X6]M}ZSJ]ZDLD1ZL}E@P.png"/>
          <p:cNvPicPr>
            <a:picLocks noChangeAspect="1" noChangeArrowheads="1"/>
          </p:cNvPicPr>
          <p:nvPr/>
        </p:nvPicPr>
        <p:blipFill>
          <a:blip r:embed="rId2" cstate="screen"/>
          <a:srcRect/>
          <a:stretch>
            <a:fillRect/>
          </a:stretch>
        </p:blipFill>
        <p:spPr bwMode="auto">
          <a:xfrm>
            <a:off x="5614933" y="2579748"/>
            <a:ext cx="10096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1" descr="C:\Users\Administrator\AppData\Roaming\Tencent\Users\2096602079\QQ\WinTemp\RichOle\X_)X6]M}ZSJ]ZDLD1ZL}E@P.png"/>
          <p:cNvPicPr>
            <a:picLocks noChangeAspect="1" noChangeArrowheads="1"/>
          </p:cNvPicPr>
          <p:nvPr/>
        </p:nvPicPr>
        <p:blipFill>
          <a:blip r:embed="rId3" cstate="screen"/>
          <a:srcRect/>
          <a:stretch>
            <a:fillRect/>
          </a:stretch>
        </p:blipFill>
        <p:spPr bwMode="auto">
          <a:xfrm>
            <a:off x="8052913" y="2600108"/>
            <a:ext cx="10096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cstate="print"/>
          <a:stretch>
            <a:fillRect/>
          </a:stretch>
        </p:blipFill>
        <p:spPr>
          <a:xfrm>
            <a:off x="3267910" y="2455365"/>
            <a:ext cx="839854" cy="712799"/>
          </a:xfrm>
          <a:prstGeom prst="rect">
            <a:avLst/>
          </a:prstGeom>
        </p:spPr>
      </p:pic>
      <p:grpSp>
        <p:nvGrpSpPr>
          <p:cNvPr id="3" name="组合 2"/>
          <p:cNvGrpSpPr/>
          <p:nvPr/>
        </p:nvGrpSpPr>
        <p:grpSpPr>
          <a:xfrm>
            <a:off x="9745847" y="1989137"/>
            <a:ext cx="2091059" cy="3816112"/>
            <a:chOff x="6164701" y="2141538"/>
            <a:chExt cx="2091059" cy="3816112"/>
          </a:xfrm>
        </p:grpSpPr>
        <p:grpSp>
          <p:nvGrpSpPr>
            <p:cNvPr id="36" name="Group 279"/>
            <p:cNvGrpSpPr/>
            <p:nvPr/>
          </p:nvGrpSpPr>
          <p:grpSpPr>
            <a:xfrm>
              <a:off x="6517057" y="2141538"/>
              <a:ext cx="1680244" cy="1680232"/>
              <a:chOff x="846989" y="1401020"/>
              <a:chExt cx="877416" cy="877416"/>
            </a:xfrm>
            <a:effectLst>
              <a:outerShdw blurRad="63500" dir="11640000" sx="1000" sy="1000" rotWithShape="0">
                <a:prstClr val="black">
                  <a:alpha val="15000"/>
                </a:prstClr>
              </a:outerShdw>
            </a:effectLst>
          </p:grpSpPr>
          <p:sp>
            <p:nvSpPr>
              <p:cNvPr id="37" name="Teardrop 12"/>
              <p:cNvSpPr/>
              <p:nvPr/>
            </p:nvSpPr>
            <p:spPr>
              <a:xfrm rot="8100000">
                <a:off x="846989" y="1401020"/>
                <a:ext cx="877416" cy="877416"/>
              </a:xfrm>
              <a:prstGeom prst="teardrop">
                <a:avLst/>
              </a:prstGeom>
              <a:solidFill>
                <a:srgbClr val="00A0E8"/>
              </a:solidFill>
              <a:ln w="12700" cap="flat" cmpd="sng" algn="ctr">
                <a:noFill/>
                <a:prstDash val="solid"/>
                <a:miter lim="800000"/>
              </a:ln>
              <a:effectLst>
                <a:outerShdw blurRad="152400" dir="5400000" sx="90000" sy="-19000" rotWithShape="0">
                  <a:prstClr val="black">
                    <a:alpha val="13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000" b="0"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sp>
            <p:nvSpPr>
              <p:cNvPr id="38" name="Oval 13"/>
              <p:cNvSpPr/>
              <p:nvPr/>
            </p:nvSpPr>
            <p:spPr>
              <a:xfrm>
                <a:off x="981458" y="1537516"/>
                <a:ext cx="608478" cy="608478"/>
              </a:xfrm>
              <a:prstGeom prst="ellipse">
                <a:avLst/>
              </a:prstGeom>
              <a:solidFill>
                <a:srgbClr val="FFFFFF"/>
              </a:solidFill>
              <a:ln w="12700" cap="flat" cmpd="sng" algn="ctr">
                <a:noFill/>
                <a:prstDash val="solid"/>
                <a:miter lim="800000"/>
              </a:ln>
              <a:effectLst/>
            </p:spPr>
            <p:txBody>
              <a:bodyPr lIns="0"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1" i="0" u="none" strike="noStrike" kern="0" cap="none" spc="0" normalizeH="0" baseline="0" noProof="0" dirty="0">
                  <a:ln>
                    <a:noFill/>
                  </a:ln>
                  <a:solidFill>
                    <a:srgbClr val="262626">
                      <a:lumMod val="50000"/>
                      <a:lumOff val="50000"/>
                    </a:srgbClr>
                  </a:solidFill>
                  <a:effectLst/>
                  <a:uLnTx/>
                  <a:uFillTx/>
                  <a:latin typeface="微软雅黑 Light" panose="020B0502040204020203" pitchFamily="34" charset="-122"/>
                  <a:ea typeface="微软雅黑 Light" panose="020B0502040204020203" pitchFamily="34" charset="-122"/>
                </a:endParaRPr>
              </a:p>
            </p:txBody>
          </p:sp>
        </p:grpSp>
        <p:grpSp>
          <p:nvGrpSpPr>
            <p:cNvPr id="42" name="Group 26"/>
            <p:cNvGrpSpPr/>
            <p:nvPr/>
          </p:nvGrpSpPr>
          <p:grpSpPr>
            <a:xfrm>
              <a:off x="6164701" y="4850698"/>
              <a:ext cx="2091059" cy="1106952"/>
              <a:chOff x="838200" y="2175748"/>
              <a:chExt cx="2091058" cy="1563726"/>
            </a:xfrm>
          </p:grpSpPr>
          <p:sp>
            <p:nvSpPr>
              <p:cNvPr id="44" name="TextBox 27"/>
              <p:cNvSpPr txBox="1"/>
              <p:nvPr/>
            </p:nvSpPr>
            <p:spPr>
              <a:xfrm>
                <a:off x="838200" y="2175748"/>
                <a:ext cx="2091058" cy="521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zh-CN" altLang="en-US" b="1" kern="0" dirty="0">
                    <a:solidFill>
                      <a:srgbClr val="00469C"/>
                    </a:solidFill>
                    <a:latin typeface="微软雅黑 Light" panose="020B0502040204020203" pitchFamily="34" charset="-122"/>
                    <a:ea typeface="微软雅黑 Light" panose="020B0502040204020203" pitchFamily="34" charset="-122"/>
                  </a:rPr>
                  <a:t>巴德富</a:t>
                </a:r>
                <a:endParaRPr kumimoji="0" lang="en-US" sz="1800" b="1" i="0" u="none" strike="noStrike" kern="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45" name="TextBox 28"/>
              <p:cNvSpPr txBox="1"/>
              <p:nvPr/>
            </p:nvSpPr>
            <p:spPr>
              <a:xfrm>
                <a:off x="838200" y="2569560"/>
                <a:ext cx="2091058" cy="11699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ts val="2000"/>
                  </a:lnSpc>
                  <a:spcAft>
                    <a:spcPts val="600"/>
                  </a:spcAft>
                  <a:defRPr/>
                </a:pPr>
                <a:r>
                  <a:rPr lang="zh-CN" altLang="en-US" sz="1000" kern="0" dirty="0">
                    <a:solidFill>
                      <a:srgbClr val="00469C"/>
                    </a:solidFill>
                    <a:latin typeface="微软雅黑 Light" panose="020B0502040204020203" pitchFamily="34" charset="-122"/>
                    <a:ea typeface="微软雅黑 Light" panose="020B0502040204020203" pitchFamily="34" charset="-122"/>
                  </a:rPr>
                  <a:t>巴德富是目前国内最大的乳液制造商和销售商之一，目前有</a:t>
                </a:r>
                <a:r>
                  <a:rPr lang="en-US" altLang="zh-CN" sz="1000" kern="0" dirty="0">
                    <a:solidFill>
                      <a:srgbClr val="00469C"/>
                    </a:solidFill>
                    <a:latin typeface="微软雅黑 Light" panose="020B0502040204020203" pitchFamily="34" charset="-122"/>
                    <a:ea typeface="微软雅黑 Light" panose="020B0502040204020203" pitchFamily="34" charset="-122"/>
                  </a:rPr>
                  <a:t>6</a:t>
                </a:r>
                <a:r>
                  <a:rPr lang="zh-CN" altLang="en-US" sz="1000" kern="0" dirty="0">
                    <a:solidFill>
                      <a:srgbClr val="00469C"/>
                    </a:solidFill>
                    <a:latin typeface="微软雅黑 Light" panose="020B0502040204020203" pitchFamily="34" charset="-122"/>
                    <a:ea typeface="微软雅黑 Light" panose="020B0502040204020203" pitchFamily="34" charset="-122"/>
                  </a:rPr>
                  <a:t>个生产基地分布全国。</a:t>
                </a:r>
                <a:endParaRPr lang="zh-CN" altLang="en-US" sz="1000" kern="0" dirty="0">
                  <a:solidFill>
                    <a:srgbClr val="00469C"/>
                  </a:solidFill>
                  <a:latin typeface="微软雅黑 Light" panose="020B0502040204020203" pitchFamily="34" charset="-122"/>
                  <a:ea typeface="微软雅黑 Light" panose="020B0502040204020203" pitchFamily="34" charset="-122"/>
                </a:endParaRPr>
              </a:p>
            </p:txBody>
          </p:sp>
        </p:grpSp>
      </p:grpSp>
      <p:pic>
        <p:nvPicPr>
          <p:cNvPr id="8" name="图片 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421412" y="2616466"/>
            <a:ext cx="1037941" cy="377434"/>
          </a:xfrm>
          <a:prstGeom prst="rect">
            <a:avLst/>
          </a:prstGeom>
        </p:spPr>
      </p:pic>
      <p:grpSp>
        <p:nvGrpSpPr>
          <p:cNvPr id="39" name="组合 38"/>
          <p:cNvGrpSpPr/>
          <p:nvPr/>
        </p:nvGrpSpPr>
        <p:grpSpPr>
          <a:xfrm>
            <a:off x="271373" y="149805"/>
            <a:ext cx="11649254" cy="478120"/>
            <a:chOff x="271373" y="149805"/>
            <a:chExt cx="11649254" cy="478120"/>
          </a:xfrm>
        </p:grpSpPr>
        <p:sp>
          <p:nvSpPr>
            <p:cNvPr id="4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4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47" name="图片 46"/>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全国生产布局</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271373" y="149805"/>
            <a:ext cx="11649254" cy="478120"/>
            <a:chOff x="271373" y="149805"/>
            <a:chExt cx="11649254" cy="478120"/>
          </a:xfrm>
        </p:grpSpPr>
        <p:sp>
          <p:nvSpPr>
            <p:cNvPr id="6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65" name="图片 64"/>
            <p:cNvPicPr>
              <a:picLocks noChangeAspect="1"/>
            </p:cNvPicPr>
            <p:nvPr/>
          </p:nvPicPr>
          <p:blipFill>
            <a:blip r:embed="rId1" cstate="screen"/>
            <a:stretch>
              <a:fillRect/>
            </a:stretch>
          </p:blipFill>
          <p:spPr>
            <a:xfrm>
              <a:off x="271373" y="149805"/>
              <a:ext cx="915746" cy="272434"/>
            </a:xfrm>
            <a:prstGeom prst="rect">
              <a:avLst/>
            </a:prstGeom>
          </p:spPr>
        </p:pic>
      </p:grpSp>
      <p:grpSp>
        <p:nvGrpSpPr>
          <p:cNvPr id="2" name="组合 1"/>
          <p:cNvGrpSpPr/>
          <p:nvPr/>
        </p:nvGrpSpPr>
        <p:grpSpPr>
          <a:xfrm>
            <a:off x="891100" y="1803079"/>
            <a:ext cx="10409799" cy="4588440"/>
            <a:chOff x="167920" y="1872748"/>
            <a:chExt cx="10409799" cy="4588440"/>
          </a:xfrm>
        </p:grpSpPr>
        <p:sp>
          <p:nvSpPr>
            <p:cNvPr id="71" name="Freeform 3"/>
            <p:cNvSpPr/>
            <p:nvPr/>
          </p:nvSpPr>
          <p:spPr bwMode="auto">
            <a:xfrm>
              <a:off x="6245583" y="1872748"/>
              <a:ext cx="1321212" cy="1102589"/>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2" name="Freeform 4"/>
            <p:cNvSpPr/>
            <p:nvPr/>
          </p:nvSpPr>
          <p:spPr bwMode="auto">
            <a:xfrm>
              <a:off x="4149259" y="1927381"/>
              <a:ext cx="2568436" cy="2125713"/>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3" name="Freeform 5"/>
            <p:cNvSpPr/>
            <p:nvPr/>
          </p:nvSpPr>
          <p:spPr bwMode="auto">
            <a:xfrm>
              <a:off x="1734083" y="2516753"/>
              <a:ext cx="2332380" cy="1625740"/>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4" name="Freeform 6"/>
            <p:cNvSpPr/>
            <p:nvPr/>
          </p:nvSpPr>
          <p:spPr bwMode="auto">
            <a:xfrm>
              <a:off x="6301954" y="3111091"/>
              <a:ext cx="662367" cy="592683"/>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5" name="Freeform 7"/>
            <p:cNvSpPr/>
            <p:nvPr/>
          </p:nvSpPr>
          <p:spPr bwMode="auto">
            <a:xfrm>
              <a:off x="6462261" y="2776672"/>
              <a:ext cx="965365" cy="604272"/>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6" name="Freeform 8"/>
            <p:cNvSpPr/>
            <p:nvPr/>
          </p:nvSpPr>
          <p:spPr bwMode="auto">
            <a:xfrm>
              <a:off x="4066463" y="5043106"/>
              <a:ext cx="1051685" cy="1003257"/>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7" name="Freeform 9"/>
            <p:cNvSpPr/>
            <p:nvPr/>
          </p:nvSpPr>
          <p:spPr bwMode="auto">
            <a:xfrm>
              <a:off x="5988387" y="4834508"/>
              <a:ext cx="547863" cy="701949"/>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8" name="Freeform 10"/>
            <p:cNvSpPr/>
            <p:nvPr/>
          </p:nvSpPr>
          <p:spPr bwMode="auto">
            <a:xfrm>
              <a:off x="4799295" y="5039794"/>
              <a:ext cx="729309" cy="564539"/>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9" name="Freeform 11"/>
            <p:cNvSpPr/>
            <p:nvPr/>
          </p:nvSpPr>
          <p:spPr bwMode="auto">
            <a:xfrm>
              <a:off x="4099933" y="4443800"/>
              <a:ext cx="1432194" cy="994979"/>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0" name="Freeform 12"/>
            <p:cNvSpPr/>
            <p:nvPr/>
          </p:nvSpPr>
          <p:spPr bwMode="auto">
            <a:xfrm>
              <a:off x="2008896" y="4064682"/>
              <a:ext cx="2258392" cy="1122455"/>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1" name="Freeform 13"/>
            <p:cNvSpPr/>
            <p:nvPr/>
          </p:nvSpPr>
          <p:spPr bwMode="auto">
            <a:xfrm>
              <a:off x="5518034" y="4122626"/>
              <a:ext cx="702885" cy="566194"/>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2" name="Freeform 14"/>
            <p:cNvSpPr/>
            <p:nvPr/>
          </p:nvSpPr>
          <p:spPr bwMode="auto">
            <a:xfrm>
              <a:off x="3257881" y="3781584"/>
              <a:ext cx="1462141" cy="955247"/>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3" name="Freeform 15"/>
            <p:cNvSpPr/>
            <p:nvPr/>
          </p:nvSpPr>
          <p:spPr bwMode="auto">
            <a:xfrm>
              <a:off x="4883853" y="3806418"/>
              <a:ext cx="301236" cy="495006"/>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4" name="Freeform 16"/>
            <p:cNvSpPr/>
            <p:nvPr/>
          </p:nvSpPr>
          <p:spPr bwMode="auto">
            <a:xfrm>
              <a:off x="5799894" y="3316378"/>
              <a:ext cx="618327" cy="819492"/>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5" name="Freeform 17"/>
            <p:cNvSpPr/>
            <p:nvPr/>
          </p:nvSpPr>
          <p:spPr bwMode="auto">
            <a:xfrm>
              <a:off x="6124030" y="3604442"/>
              <a:ext cx="126836" cy="192043"/>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6" name="Freeform 18"/>
            <p:cNvSpPr/>
            <p:nvPr/>
          </p:nvSpPr>
          <p:spPr bwMode="auto">
            <a:xfrm>
              <a:off x="5974293" y="3521665"/>
              <a:ext cx="200824" cy="190387"/>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7" name="Freeform 19"/>
            <p:cNvSpPr/>
            <p:nvPr/>
          </p:nvSpPr>
          <p:spPr bwMode="auto">
            <a:xfrm>
              <a:off x="5498657" y="3599475"/>
              <a:ext cx="391079" cy="748304"/>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8" name="Freeform 20"/>
            <p:cNvSpPr/>
            <p:nvPr/>
          </p:nvSpPr>
          <p:spPr bwMode="auto">
            <a:xfrm>
              <a:off x="6125792" y="3617686"/>
              <a:ext cx="45802" cy="61255"/>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9" name="Freeform 21"/>
            <p:cNvSpPr/>
            <p:nvPr/>
          </p:nvSpPr>
          <p:spPr bwMode="auto">
            <a:xfrm>
              <a:off x="6094083" y="5788098"/>
              <a:ext cx="88081" cy="57944"/>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0" name="Freeform 22"/>
            <p:cNvSpPr/>
            <p:nvPr/>
          </p:nvSpPr>
          <p:spPr bwMode="auto">
            <a:xfrm>
              <a:off x="5583214" y="5422224"/>
              <a:ext cx="886093" cy="673805"/>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0469C"/>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1" name="Freeform 23"/>
            <p:cNvSpPr/>
            <p:nvPr/>
          </p:nvSpPr>
          <p:spPr bwMode="auto">
            <a:xfrm>
              <a:off x="4920847" y="5351036"/>
              <a:ext cx="912517" cy="605927"/>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2" name="Freeform 24"/>
            <p:cNvSpPr/>
            <p:nvPr/>
          </p:nvSpPr>
          <p:spPr bwMode="auto">
            <a:xfrm>
              <a:off x="5424669" y="4902385"/>
              <a:ext cx="632420" cy="648971"/>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3" name="Freeform 25"/>
            <p:cNvSpPr/>
            <p:nvPr/>
          </p:nvSpPr>
          <p:spPr bwMode="auto">
            <a:xfrm>
              <a:off x="5350681" y="4518300"/>
              <a:ext cx="889617" cy="511562"/>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4" name="Freeform 26"/>
            <p:cNvSpPr/>
            <p:nvPr/>
          </p:nvSpPr>
          <p:spPr bwMode="auto">
            <a:xfrm>
              <a:off x="5470471" y="6135761"/>
              <a:ext cx="287143" cy="241709"/>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5" name="Oval 27"/>
            <p:cNvSpPr>
              <a:spLocks noChangeArrowheads="1"/>
            </p:cNvSpPr>
            <p:nvPr/>
          </p:nvSpPr>
          <p:spPr bwMode="auto">
            <a:xfrm>
              <a:off x="6490447" y="4589488"/>
              <a:ext cx="73988" cy="67877"/>
            </a:xfrm>
            <a:prstGeom prst="ellipse">
              <a:avLst/>
            </a:prstGeom>
            <a:solidFill>
              <a:srgbClr val="00A0E8"/>
            </a:solid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6" name="Freeform 28"/>
            <p:cNvSpPr/>
            <p:nvPr/>
          </p:nvSpPr>
          <p:spPr bwMode="auto">
            <a:xfrm>
              <a:off x="3752895" y="3397499"/>
              <a:ext cx="1573123" cy="1236688"/>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7" name="Freeform 29"/>
            <p:cNvSpPr/>
            <p:nvPr/>
          </p:nvSpPr>
          <p:spPr bwMode="auto">
            <a:xfrm>
              <a:off x="5019497" y="3756752"/>
              <a:ext cx="588379" cy="946968"/>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8" name="Freeform 30"/>
            <p:cNvSpPr/>
            <p:nvPr/>
          </p:nvSpPr>
          <p:spPr bwMode="auto">
            <a:xfrm>
              <a:off x="6051805" y="4291491"/>
              <a:ext cx="547863" cy="607583"/>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9" name="Freeform 31"/>
            <p:cNvSpPr/>
            <p:nvPr/>
          </p:nvSpPr>
          <p:spPr bwMode="auto">
            <a:xfrm>
              <a:off x="6183926" y="4202091"/>
              <a:ext cx="648274" cy="473484"/>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0" name="Freeform 32"/>
            <p:cNvSpPr/>
            <p:nvPr/>
          </p:nvSpPr>
          <p:spPr bwMode="auto">
            <a:xfrm>
              <a:off x="6759974" y="4584521"/>
              <a:ext cx="91605" cy="89399"/>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1" name="Freeform 33"/>
            <p:cNvSpPr/>
            <p:nvPr/>
          </p:nvSpPr>
          <p:spPr bwMode="auto">
            <a:xfrm>
              <a:off x="6293146" y="5023239"/>
              <a:ext cx="500299" cy="574472"/>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2" name="Freeform 34"/>
            <p:cNvSpPr/>
            <p:nvPr/>
          </p:nvSpPr>
          <p:spPr bwMode="auto">
            <a:xfrm>
              <a:off x="6449930" y="4625909"/>
              <a:ext cx="438643" cy="471829"/>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3" name="Freeform 35"/>
            <p:cNvSpPr/>
            <p:nvPr/>
          </p:nvSpPr>
          <p:spPr bwMode="auto">
            <a:xfrm>
              <a:off x="6844532" y="5385802"/>
              <a:ext cx="186731" cy="347663"/>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solidFill>
              <a:srgbClr val="00A0E8"/>
            </a:solid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4" name="Freeform 36"/>
            <p:cNvSpPr/>
            <p:nvPr/>
          </p:nvSpPr>
          <p:spPr bwMode="auto">
            <a:xfrm>
              <a:off x="6004240" y="3837873"/>
              <a:ext cx="768064" cy="466862"/>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105" name="Freeform 37"/>
            <p:cNvSpPr>
              <a:spLocks noChangeAspect="1"/>
            </p:cNvSpPr>
            <p:nvPr/>
          </p:nvSpPr>
          <p:spPr bwMode="auto">
            <a:xfrm>
              <a:off x="4978923" y="4645776"/>
              <a:ext cx="604234" cy="509906"/>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grpSp>
          <p:nvGrpSpPr>
            <p:cNvPr id="106" name="组合 105"/>
            <p:cNvGrpSpPr/>
            <p:nvPr/>
          </p:nvGrpSpPr>
          <p:grpSpPr>
            <a:xfrm>
              <a:off x="6105091" y="3289534"/>
              <a:ext cx="3936731" cy="685594"/>
              <a:chOff x="7647557" y="3185859"/>
              <a:chExt cx="4198987" cy="685594"/>
            </a:xfrm>
          </p:grpSpPr>
          <p:sp>
            <p:nvSpPr>
              <p:cNvPr id="147" name="椭圆 146"/>
              <p:cNvSpPr/>
              <p:nvPr/>
            </p:nvSpPr>
            <p:spPr>
              <a:xfrm>
                <a:off x="11160950" y="3185859"/>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48" name="直接连接符 147"/>
              <p:cNvCxnSpPr/>
              <p:nvPr/>
            </p:nvCxnSpPr>
            <p:spPr>
              <a:xfrm>
                <a:off x="7647557" y="3514829"/>
                <a:ext cx="3424226"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11241123" y="3359756"/>
                <a:ext cx="525249"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北京</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Beijing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sp>
          <p:nvSpPr>
            <p:cNvPr id="146" name="文本框 145"/>
            <p:cNvSpPr txBox="1"/>
            <p:nvPr/>
          </p:nvSpPr>
          <p:spPr>
            <a:xfrm>
              <a:off x="9931387" y="5530176"/>
              <a:ext cx="646332" cy="507831"/>
            </a:xfrm>
            <a:prstGeom prst="rect">
              <a:avLst/>
            </a:prstGeom>
            <a:noFill/>
          </p:spPr>
          <p:txBody>
            <a:bodyPr wrap="non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佛山</a:t>
              </a:r>
              <a:endParaRPr lang="en-US" altLang="zh-CN"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9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Foshan</a:t>
              </a:r>
              <a:endParaRPr lang="zh-CN" altLang="en-US" sz="9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nvGrpSpPr>
            <p:cNvPr id="111" name="组合 110"/>
            <p:cNvGrpSpPr/>
            <p:nvPr/>
          </p:nvGrpSpPr>
          <p:grpSpPr>
            <a:xfrm>
              <a:off x="1306016" y="4525580"/>
              <a:ext cx="4487654" cy="642774"/>
              <a:chOff x="9101869" y="3882082"/>
              <a:chExt cx="4786611" cy="685594"/>
            </a:xfrm>
          </p:grpSpPr>
          <p:sp>
            <p:nvSpPr>
              <p:cNvPr id="136" name="椭圆 135"/>
              <p:cNvSpPr/>
              <p:nvPr/>
            </p:nvSpPr>
            <p:spPr>
              <a:xfrm>
                <a:off x="9185835"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7" name="直接连接符 136"/>
              <p:cNvCxnSpPr>
                <a:endCxn id="93" idx="9"/>
              </p:cNvCxnSpPr>
              <p:nvPr/>
            </p:nvCxnSpPr>
            <p:spPr>
              <a:xfrm flipV="1">
                <a:off x="9975809" y="4215342"/>
                <a:ext cx="3912671" cy="9263"/>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8" name="文本框 137"/>
              <p:cNvSpPr txBox="1"/>
              <p:nvPr/>
            </p:nvSpPr>
            <p:spPr>
              <a:xfrm>
                <a:off x="9101869" y="4055979"/>
                <a:ext cx="853528"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湖北荆门</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Jingmen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2" name="组合 111"/>
            <p:cNvGrpSpPr/>
            <p:nvPr/>
          </p:nvGrpSpPr>
          <p:grpSpPr>
            <a:xfrm>
              <a:off x="4852607" y="2032155"/>
              <a:ext cx="800220" cy="2912128"/>
              <a:chOff x="12413692" y="1006711"/>
              <a:chExt cx="853529" cy="3106128"/>
            </a:xfrm>
          </p:grpSpPr>
          <p:sp>
            <p:nvSpPr>
              <p:cNvPr id="133" name="椭圆 132"/>
              <p:cNvSpPr/>
              <p:nvPr/>
            </p:nvSpPr>
            <p:spPr>
              <a:xfrm>
                <a:off x="12497659" y="1006711"/>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4" name="直接连接符 133"/>
              <p:cNvCxnSpPr/>
              <p:nvPr/>
            </p:nvCxnSpPr>
            <p:spPr>
              <a:xfrm flipH="1">
                <a:off x="12820851" y="1765371"/>
                <a:ext cx="11335" cy="234746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12413692" y="1180607"/>
                <a:ext cx="853529"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重庆长寿</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Changshou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3" name="组合 112"/>
            <p:cNvGrpSpPr/>
            <p:nvPr/>
          </p:nvGrpSpPr>
          <p:grpSpPr>
            <a:xfrm>
              <a:off x="689960" y="3655338"/>
              <a:ext cx="5408717" cy="642774"/>
              <a:chOff x="6939158" y="3882082"/>
              <a:chExt cx="5769034" cy="685594"/>
            </a:xfrm>
          </p:grpSpPr>
          <p:sp>
            <p:nvSpPr>
              <p:cNvPr id="130" name="椭圆 129"/>
              <p:cNvSpPr/>
              <p:nvPr/>
            </p:nvSpPr>
            <p:spPr>
              <a:xfrm>
                <a:off x="7023125"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1" name="直接连接符 130"/>
              <p:cNvCxnSpPr/>
              <p:nvPr/>
            </p:nvCxnSpPr>
            <p:spPr>
              <a:xfrm>
                <a:off x="7788123" y="4224603"/>
                <a:ext cx="4920069"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6939158" y="4055979"/>
                <a:ext cx="853528"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山东德州</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Dezhou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sp>
          <p:nvSpPr>
            <p:cNvPr id="129" name="文本框 128"/>
            <p:cNvSpPr txBox="1"/>
            <p:nvPr/>
          </p:nvSpPr>
          <p:spPr>
            <a:xfrm>
              <a:off x="6441526" y="6091856"/>
              <a:ext cx="492444" cy="369332"/>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海口</a:t>
              </a:r>
              <a:endPar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Haikou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nvGrpSpPr>
            <p:cNvPr id="116" name="组合 115"/>
            <p:cNvGrpSpPr/>
            <p:nvPr/>
          </p:nvGrpSpPr>
          <p:grpSpPr>
            <a:xfrm>
              <a:off x="6014714" y="5238702"/>
              <a:ext cx="2378552" cy="642774"/>
              <a:chOff x="11744101" y="3800571"/>
              <a:chExt cx="2537006" cy="685594"/>
            </a:xfrm>
          </p:grpSpPr>
          <p:sp>
            <p:nvSpPr>
              <p:cNvPr id="121" name="椭圆 120"/>
              <p:cNvSpPr/>
              <p:nvPr/>
            </p:nvSpPr>
            <p:spPr>
              <a:xfrm>
                <a:off x="13511547" y="3800571"/>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22" name="直接连接符 121"/>
              <p:cNvCxnSpPr/>
              <p:nvPr/>
            </p:nvCxnSpPr>
            <p:spPr>
              <a:xfrm flipH="1">
                <a:off x="11744101" y="4155451"/>
                <a:ext cx="1673500" cy="6123"/>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13427579" y="3974468"/>
                <a:ext cx="853528"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广东高明</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Gaoming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7" name="组合 116"/>
            <p:cNvGrpSpPr/>
            <p:nvPr/>
          </p:nvGrpSpPr>
          <p:grpSpPr>
            <a:xfrm>
              <a:off x="6623791" y="4068252"/>
              <a:ext cx="2285331" cy="642774"/>
              <a:chOff x="7613614" y="3385884"/>
              <a:chExt cx="2437575" cy="685594"/>
            </a:xfrm>
          </p:grpSpPr>
          <p:sp>
            <p:nvSpPr>
              <p:cNvPr id="118" name="椭圆 117"/>
              <p:cNvSpPr/>
              <p:nvPr/>
            </p:nvSpPr>
            <p:spPr>
              <a:xfrm>
                <a:off x="9230412"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19" name="直接连接符 118"/>
              <p:cNvCxnSpPr/>
              <p:nvPr/>
            </p:nvCxnSpPr>
            <p:spPr>
              <a:xfrm>
                <a:off x="7613614" y="3759705"/>
                <a:ext cx="1560390"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9104411" y="3559739"/>
                <a:ext cx="946778" cy="393936"/>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江苏南通</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Nantong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50" name="组合 149"/>
            <p:cNvGrpSpPr/>
            <p:nvPr/>
          </p:nvGrpSpPr>
          <p:grpSpPr>
            <a:xfrm>
              <a:off x="6553915" y="4243480"/>
              <a:ext cx="3719423" cy="642774"/>
              <a:chOff x="7613614" y="3385884"/>
              <a:chExt cx="3967203" cy="685594"/>
            </a:xfrm>
          </p:grpSpPr>
          <p:sp>
            <p:nvSpPr>
              <p:cNvPr id="151" name="椭圆 150"/>
              <p:cNvSpPr/>
              <p:nvPr/>
            </p:nvSpPr>
            <p:spPr>
              <a:xfrm>
                <a:off x="10760037"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52" name="直接连接符 151"/>
              <p:cNvCxnSpPr/>
              <p:nvPr/>
            </p:nvCxnSpPr>
            <p:spPr>
              <a:xfrm>
                <a:off x="7613614" y="3759705"/>
                <a:ext cx="3088580" cy="449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3" name="文本框 152"/>
              <p:cNvSpPr txBox="1"/>
              <p:nvPr/>
            </p:nvSpPr>
            <p:spPr>
              <a:xfrm>
                <a:off x="10634039" y="3559739"/>
                <a:ext cx="946778" cy="393936"/>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江苏昆山</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Kunshan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54" name="组合 153"/>
            <p:cNvGrpSpPr/>
            <p:nvPr/>
          </p:nvGrpSpPr>
          <p:grpSpPr>
            <a:xfrm>
              <a:off x="6661563" y="3050241"/>
              <a:ext cx="2285331" cy="642774"/>
              <a:chOff x="7613614" y="3385884"/>
              <a:chExt cx="2437575" cy="685594"/>
            </a:xfrm>
          </p:grpSpPr>
          <p:sp>
            <p:nvSpPr>
              <p:cNvPr id="155" name="椭圆 154"/>
              <p:cNvSpPr/>
              <p:nvPr/>
            </p:nvSpPr>
            <p:spPr>
              <a:xfrm>
                <a:off x="9230412"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56" name="直接连接符 155"/>
              <p:cNvCxnSpPr/>
              <p:nvPr/>
            </p:nvCxnSpPr>
            <p:spPr>
              <a:xfrm>
                <a:off x="7613614" y="3759705"/>
                <a:ext cx="1560390"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7" name="文本框 156"/>
              <p:cNvSpPr txBox="1"/>
              <p:nvPr/>
            </p:nvSpPr>
            <p:spPr>
              <a:xfrm>
                <a:off x="9104411" y="3559739"/>
                <a:ext cx="946778" cy="393936"/>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辽宁鞍山</a:t>
                </a: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Anshan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58" name="组合 157"/>
            <p:cNvGrpSpPr/>
            <p:nvPr/>
          </p:nvGrpSpPr>
          <p:grpSpPr>
            <a:xfrm>
              <a:off x="167920" y="4132890"/>
              <a:ext cx="5254988" cy="642774"/>
              <a:chOff x="9101869" y="3882082"/>
              <a:chExt cx="5605063" cy="685594"/>
            </a:xfrm>
          </p:grpSpPr>
          <p:sp>
            <p:nvSpPr>
              <p:cNvPr id="159" name="椭圆 158"/>
              <p:cNvSpPr/>
              <p:nvPr/>
            </p:nvSpPr>
            <p:spPr>
              <a:xfrm>
                <a:off x="9185835"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60" name="直接连接符 159"/>
              <p:cNvCxnSpPr/>
              <p:nvPr/>
            </p:nvCxnSpPr>
            <p:spPr>
              <a:xfrm>
                <a:off x="9975809" y="4224605"/>
                <a:ext cx="4731123"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1" name="文本框 160"/>
              <p:cNvSpPr txBox="1"/>
              <p:nvPr/>
            </p:nvSpPr>
            <p:spPr>
              <a:xfrm>
                <a:off x="9101869" y="4055979"/>
                <a:ext cx="853528"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陕西渭南</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Weinan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62" name="组合 161"/>
            <p:cNvGrpSpPr/>
            <p:nvPr/>
          </p:nvGrpSpPr>
          <p:grpSpPr>
            <a:xfrm>
              <a:off x="2343623" y="5373544"/>
              <a:ext cx="3239530" cy="642774"/>
              <a:chOff x="10433139" y="3882082"/>
              <a:chExt cx="3455341" cy="685594"/>
            </a:xfrm>
          </p:grpSpPr>
          <p:sp>
            <p:nvSpPr>
              <p:cNvPr id="163" name="椭圆 162"/>
              <p:cNvSpPr/>
              <p:nvPr/>
            </p:nvSpPr>
            <p:spPr>
              <a:xfrm>
                <a:off x="10517106"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64" name="直接连接符 163"/>
              <p:cNvCxnSpPr>
                <a:stCxn id="165" idx="3"/>
              </p:cNvCxnSpPr>
              <p:nvPr/>
            </p:nvCxnSpPr>
            <p:spPr>
              <a:xfrm flipV="1">
                <a:off x="11286667" y="4215342"/>
                <a:ext cx="2601813" cy="37605"/>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0433139" y="4055979"/>
                <a:ext cx="853528"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广西崇左</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Chongzuo</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sp>
        <p:nvSpPr>
          <p:cNvPr id="110" name="椭圆 109"/>
          <p:cNvSpPr/>
          <p:nvPr/>
        </p:nvSpPr>
        <p:spPr>
          <a:xfrm>
            <a:off x="8159308" y="4368864"/>
            <a:ext cx="642774" cy="64277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15" name="文本框 156"/>
          <p:cNvSpPr txBox="1"/>
          <p:nvPr/>
        </p:nvSpPr>
        <p:spPr>
          <a:xfrm>
            <a:off x="8041177" y="4531861"/>
            <a:ext cx="887645" cy="369332"/>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安徽涡阳</a:t>
            </a: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Guoyang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cxnSp>
        <p:nvCxnSpPr>
          <p:cNvPr id="139" name="直接连接符 138"/>
          <p:cNvCxnSpPr/>
          <p:nvPr/>
        </p:nvCxnSpPr>
        <p:spPr>
          <a:xfrm>
            <a:off x="7024120" y="4697822"/>
            <a:ext cx="1080000"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现有生产基地</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1" name="矩形 20"/>
          <p:cNvSpPr/>
          <p:nvPr/>
        </p:nvSpPr>
        <p:spPr>
          <a:xfrm>
            <a:off x="2103438" y="1984375"/>
            <a:ext cx="3398837"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6" name="矩形 25"/>
          <p:cNvSpPr/>
          <p:nvPr/>
        </p:nvSpPr>
        <p:spPr>
          <a:xfrm>
            <a:off x="2103438" y="4337050"/>
            <a:ext cx="3398837"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6689725" y="1984375"/>
            <a:ext cx="3398838"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8" name="矩形 27"/>
          <p:cNvSpPr/>
          <p:nvPr/>
        </p:nvSpPr>
        <p:spPr>
          <a:xfrm>
            <a:off x="6689725" y="4337050"/>
            <a:ext cx="3398838"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9" name="矩形 28"/>
          <p:cNvSpPr/>
          <p:nvPr/>
        </p:nvSpPr>
        <p:spPr>
          <a:xfrm flipH="1">
            <a:off x="2103438" y="1984375"/>
            <a:ext cx="46037"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0" name="矩形 29"/>
          <p:cNvSpPr/>
          <p:nvPr/>
        </p:nvSpPr>
        <p:spPr>
          <a:xfrm>
            <a:off x="2303463" y="6057900"/>
            <a:ext cx="1265237"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1" name="矩形 30"/>
          <p:cNvSpPr/>
          <p:nvPr/>
        </p:nvSpPr>
        <p:spPr>
          <a:xfrm>
            <a:off x="2303463" y="3705225"/>
            <a:ext cx="1265237"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2" name="矩形 31"/>
          <p:cNvSpPr/>
          <p:nvPr/>
        </p:nvSpPr>
        <p:spPr>
          <a:xfrm>
            <a:off x="6846888" y="6057900"/>
            <a:ext cx="1263650"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6846888" y="3705225"/>
            <a:ext cx="1263650"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4" name="文本框 11"/>
          <p:cNvSpPr txBox="1">
            <a:spLocks noChangeArrowheads="1"/>
          </p:cNvSpPr>
          <p:nvPr/>
        </p:nvSpPr>
        <p:spPr bwMode="auto">
          <a:xfrm>
            <a:off x="2392148" y="3781425"/>
            <a:ext cx="83227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7</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35" name="组合 26"/>
          <p:cNvGrpSpPr/>
          <p:nvPr/>
        </p:nvGrpSpPr>
        <p:grpSpPr bwMode="auto">
          <a:xfrm>
            <a:off x="3313113" y="3781425"/>
            <a:ext cx="254000" cy="254000"/>
            <a:chOff x="6457496" y="4658798"/>
            <a:chExt cx="254000" cy="254000"/>
          </a:xfrm>
        </p:grpSpPr>
        <p:sp>
          <p:nvSpPr>
            <p:cNvPr id="36" name="矩形 35"/>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7" name="Freeform 121"/>
            <p:cNvSpPr/>
            <p:nvPr/>
          </p:nvSpPr>
          <p:spPr bwMode="auto">
            <a:xfrm>
              <a:off x="6545602" y="4717536"/>
              <a:ext cx="77788" cy="136525"/>
            </a:xfrm>
            <a:custGeom>
              <a:avLst/>
              <a:gdLst>
                <a:gd name="T0" fmla="*/ 44450 w 49"/>
                <a:gd name="T1" fmla="*/ 101600 h 86"/>
                <a:gd name="T2" fmla="*/ 6350 w 49"/>
                <a:gd name="T3" fmla="*/ 136525 h 86"/>
                <a:gd name="T4" fmla="*/ 0 w 49"/>
                <a:gd name="T5" fmla="*/ 128588 h 86"/>
                <a:gd name="T6" fmla="*/ 58738 w 49"/>
                <a:gd name="T7" fmla="*/ 68263 h 86"/>
                <a:gd name="T8" fmla="*/ 0 w 49"/>
                <a:gd name="T9" fmla="*/ 12700 h 86"/>
                <a:gd name="T10" fmla="*/ 6350 w 49"/>
                <a:gd name="T11" fmla="*/ 0 h 86"/>
                <a:gd name="T12" fmla="*/ 77788 w 49"/>
                <a:gd name="T13" fmla="*/ 68263 h 86"/>
                <a:gd name="T14" fmla="*/ 66675 w 49"/>
                <a:gd name="T15" fmla="*/ 79375 h 86"/>
                <a:gd name="T16" fmla="*/ 44450 w 49"/>
                <a:gd name="T17" fmla="*/ 10160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dirty="0">
                <a:latin typeface="微软雅黑 Light" panose="020B0502040204020203" pitchFamily="34" charset="-122"/>
                <a:ea typeface="微软雅黑 Light" panose="020B0502040204020203" pitchFamily="34" charset="-122"/>
              </a:endParaRPr>
            </a:p>
          </p:txBody>
        </p:sp>
      </p:grpSp>
      <p:sp>
        <p:nvSpPr>
          <p:cNvPr id="38" name="文本框 37"/>
          <p:cNvSpPr txBox="1"/>
          <p:nvPr/>
        </p:nvSpPr>
        <p:spPr>
          <a:xfrm>
            <a:off x="2392148" y="6129338"/>
            <a:ext cx="832279"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6</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39" name="组合 30"/>
          <p:cNvGrpSpPr/>
          <p:nvPr/>
        </p:nvGrpSpPr>
        <p:grpSpPr bwMode="auto">
          <a:xfrm>
            <a:off x="3313113" y="6134100"/>
            <a:ext cx="254000" cy="254000"/>
            <a:chOff x="6457496" y="4658798"/>
            <a:chExt cx="254000" cy="254000"/>
          </a:xfrm>
        </p:grpSpPr>
        <p:sp>
          <p:nvSpPr>
            <p:cNvPr id="40" name="矩形 39"/>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41" name="Freeform 121"/>
            <p:cNvSpPr/>
            <p:nvPr/>
          </p:nvSpPr>
          <p:spPr bwMode="auto">
            <a:xfrm>
              <a:off x="6544808"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accent1"/>
                </a:solidFill>
                <a:latin typeface="微软雅黑 Light" panose="020B0502040204020203" pitchFamily="34" charset="-122"/>
                <a:ea typeface="微软雅黑 Light" panose="020B0502040204020203" pitchFamily="34" charset="-122"/>
              </a:endParaRPr>
            </a:p>
          </p:txBody>
        </p:sp>
      </p:grpSp>
      <p:sp>
        <p:nvSpPr>
          <p:cNvPr id="42" name="文本框 41"/>
          <p:cNvSpPr txBox="1"/>
          <p:nvPr/>
        </p:nvSpPr>
        <p:spPr>
          <a:xfrm>
            <a:off x="6875475" y="3781425"/>
            <a:ext cx="949298"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1.5</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43" name="组合 34"/>
          <p:cNvGrpSpPr/>
          <p:nvPr/>
        </p:nvGrpSpPr>
        <p:grpSpPr bwMode="auto">
          <a:xfrm>
            <a:off x="7854950" y="3781425"/>
            <a:ext cx="254000" cy="254000"/>
            <a:chOff x="6457496" y="4658798"/>
            <a:chExt cx="254000" cy="254000"/>
          </a:xfrm>
        </p:grpSpPr>
        <p:sp>
          <p:nvSpPr>
            <p:cNvPr id="44" name="矩形 43"/>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45" name="Freeform 121"/>
            <p:cNvSpPr/>
            <p:nvPr/>
          </p:nvSpPr>
          <p:spPr bwMode="auto">
            <a:xfrm>
              <a:off x="6544809"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sp>
        <p:nvSpPr>
          <p:cNvPr id="46" name="文本框 45"/>
          <p:cNvSpPr txBox="1"/>
          <p:nvPr/>
        </p:nvSpPr>
        <p:spPr>
          <a:xfrm>
            <a:off x="6933985" y="6129338"/>
            <a:ext cx="832279"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6</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47" name="组合 38"/>
          <p:cNvGrpSpPr/>
          <p:nvPr/>
        </p:nvGrpSpPr>
        <p:grpSpPr bwMode="auto">
          <a:xfrm>
            <a:off x="7854950" y="6134100"/>
            <a:ext cx="254000" cy="254000"/>
            <a:chOff x="6457496" y="4658798"/>
            <a:chExt cx="254000" cy="254000"/>
          </a:xfrm>
        </p:grpSpPr>
        <p:sp>
          <p:nvSpPr>
            <p:cNvPr id="48" name="矩形 47"/>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lumMod val="75000"/>
                  </a:schemeClr>
                </a:solidFill>
                <a:latin typeface="微软雅黑 Light" panose="020B0502040204020203" pitchFamily="34" charset="-122"/>
                <a:ea typeface="微软雅黑 Light" panose="020B0502040204020203" pitchFamily="34" charset="-122"/>
              </a:endParaRPr>
            </a:p>
          </p:txBody>
        </p:sp>
        <p:sp>
          <p:nvSpPr>
            <p:cNvPr id="49" name="Freeform 121"/>
            <p:cNvSpPr/>
            <p:nvPr/>
          </p:nvSpPr>
          <p:spPr bwMode="auto">
            <a:xfrm>
              <a:off x="6544809"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accent1"/>
                </a:solidFill>
                <a:latin typeface="微软雅黑 Light" panose="020B0502040204020203" pitchFamily="34" charset="-122"/>
                <a:ea typeface="微软雅黑 Light" panose="020B0502040204020203" pitchFamily="34" charset="-122"/>
              </a:endParaRPr>
            </a:p>
          </p:txBody>
        </p:sp>
      </p:grpSp>
      <p:pic>
        <p:nvPicPr>
          <p:cNvPr id="50" name="图片 41"/>
          <p:cNvPicPr>
            <a:picLocks noChangeAspect="1"/>
          </p:cNvPicPr>
          <p:nvPr/>
        </p:nvPicPr>
        <p:blipFill rotWithShape="1">
          <a:blip r:embed="rId1" cstate="screen">
            <a:extLst>
              <a:ext uri="{28A0092B-C50C-407E-A947-70E740481C1C}">
                <a14:useLocalDpi xmlns:a14="http://schemas.microsoft.com/office/drawing/2010/main" val="0"/>
              </a:ext>
            </a:extLst>
          </a:blip>
          <a:srcRect l="1" r="731"/>
          <a:stretch>
            <a:fillRect/>
          </a:stretch>
        </p:blipFill>
        <p:spPr bwMode="auto">
          <a:xfrm>
            <a:off x="3978275" y="2129219"/>
            <a:ext cx="1724025" cy="1634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4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auto">
          <a:xfrm>
            <a:off x="3978275" y="4479148"/>
            <a:ext cx="1736725" cy="1639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4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auto">
          <a:xfrm>
            <a:off x="8509000" y="2133172"/>
            <a:ext cx="1736725" cy="162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4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auto">
          <a:xfrm>
            <a:off x="8509000" y="4472562"/>
            <a:ext cx="1736725" cy="1653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45"/>
          <p:cNvSpPr txBox="1">
            <a:spLocks noChangeArrowheads="1"/>
          </p:cNvSpPr>
          <p:nvPr/>
        </p:nvSpPr>
        <p:spPr bwMode="auto">
          <a:xfrm>
            <a:off x="2134335"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广东高明生产基地</a:t>
            </a:r>
            <a:endParaRPr kumimoji="0"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5" name="矩形 54"/>
          <p:cNvSpPr/>
          <p:nvPr/>
        </p:nvSpPr>
        <p:spPr>
          <a:xfrm>
            <a:off x="2303463" y="2409825"/>
            <a:ext cx="1639887" cy="1200329"/>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设计聚氨酯防水涂料生产线、水性防水涂料生产线、干粉砂浆的生产线，预计防水涂料年产量约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5.5</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万吨，防水卷材年产量约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3000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56" name="文本框 47"/>
          <p:cNvSpPr txBox="1">
            <a:spLocks noChangeArrowheads="1"/>
          </p:cNvSpPr>
          <p:nvPr/>
        </p:nvSpPr>
        <p:spPr bwMode="auto">
          <a:xfrm>
            <a:off x="6677760"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江苏昆山生产基地</a:t>
            </a:r>
            <a:endParaRPr kumimoji="0"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7" name="矩形 56"/>
          <p:cNvSpPr/>
          <p:nvPr/>
        </p:nvSpPr>
        <p:spPr>
          <a:xfrm>
            <a:off x="6846888" y="2409825"/>
            <a:ext cx="1639887" cy="1184683"/>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拥有自动化改性沥青防水卷材生产线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3</a:t>
            </a:r>
            <a:r>
              <a:rPr kumimoji="0" lang="zh-CN" altLang="en-US" sz="1000" dirty="0">
                <a:solidFill>
                  <a:schemeClr val="bg1"/>
                </a:solidFill>
                <a:latin typeface="微软雅黑 Light" panose="020B0502040204020203" pitchFamily="34" charset="-122"/>
                <a:ea typeface="微软雅黑 Light" panose="020B0502040204020203" pitchFamily="34" charset="-122"/>
              </a:rPr>
              <a:t>条，包括一米有胎无胎、一米有胎和两米无胎卷材，防水卷材年产能约</a:t>
            </a:r>
            <a:r>
              <a:rPr kumimoji="0" lang="en-US" altLang="zh-CN" sz="1000" dirty="0">
                <a:solidFill>
                  <a:schemeClr val="bg1"/>
                </a:solidFill>
                <a:latin typeface="微软雅黑 Light" panose="020B0502040204020203" pitchFamily="34" charset="-122"/>
                <a:ea typeface="微软雅黑 Light" panose="020B0502040204020203" pitchFamily="34" charset="-122"/>
              </a:rPr>
              <a:t>3000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a:p>
            <a:pPr>
              <a:lnSpc>
                <a:spcPct val="120000"/>
              </a:lnSpc>
            </a:pP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58" name="文本框 49"/>
          <p:cNvSpPr txBox="1">
            <a:spLocks noChangeArrowheads="1"/>
          </p:cNvSpPr>
          <p:nvPr/>
        </p:nvSpPr>
        <p:spPr bwMode="auto">
          <a:xfrm>
            <a:off x="2134335" y="4540250"/>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重庆长寿生产基地</a:t>
            </a:r>
            <a:endParaRPr kumimoji="0"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9" name="矩形 58"/>
          <p:cNvSpPr/>
          <p:nvPr/>
        </p:nvSpPr>
        <p:spPr>
          <a:xfrm>
            <a:off x="2303463" y="4800600"/>
            <a:ext cx="1639887" cy="1015663"/>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设计</a:t>
            </a:r>
            <a:r>
              <a:rPr kumimoji="0" lang="en-US" altLang="zh-CN" sz="1000" dirty="0">
                <a:solidFill>
                  <a:schemeClr val="bg1"/>
                </a:solidFill>
                <a:latin typeface="微软雅黑 Light" panose="020B0502040204020203" pitchFamily="34" charset="-122"/>
                <a:ea typeface="微软雅黑 Light" panose="020B0502040204020203" pitchFamily="34" charset="-122"/>
              </a:rPr>
              <a:t>2</a:t>
            </a:r>
            <a:r>
              <a:rPr kumimoji="0" lang="zh-CN" altLang="en-US" sz="1000" dirty="0">
                <a:solidFill>
                  <a:schemeClr val="bg1"/>
                </a:solidFill>
                <a:latin typeface="微软雅黑 Light" panose="020B0502040204020203" pitchFamily="34" charset="-122"/>
                <a:ea typeface="微软雅黑 Light" panose="020B0502040204020203" pitchFamily="34" charset="-122"/>
              </a:rPr>
              <a:t>条卷材生产线，一条为多功能生产线，另一条为</a:t>
            </a:r>
            <a:r>
              <a:rPr kumimoji="0" lang="en-US" altLang="zh-CN" sz="1000" dirty="0">
                <a:solidFill>
                  <a:schemeClr val="bg1"/>
                </a:solidFill>
                <a:latin typeface="微软雅黑 Light" panose="020B0502040204020203" pitchFamily="34" charset="-122"/>
                <a:ea typeface="微软雅黑 Light" panose="020B0502040204020203" pitchFamily="34" charset="-122"/>
              </a:rPr>
              <a:t>AD</a:t>
            </a:r>
            <a:r>
              <a:rPr kumimoji="0" lang="zh-CN" altLang="en-US" sz="1000" dirty="0">
                <a:solidFill>
                  <a:schemeClr val="bg1"/>
                </a:solidFill>
                <a:latin typeface="微软雅黑 Light" panose="020B0502040204020203" pitchFamily="34" charset="-122"/>
                <a:ea typeface="微软雅黑 Light" panose="020B0502040204020203" pitchFamily="34" charset="-122"/>
              </a:rPr>
              <a:t>改造线；防水卷材年产量约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1700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万平方米，防水涂料年产量约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1.2</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60" name="文本框 51"/>
          <p:cNvSpPr txBox="1">
            <a:spLocks noChangeArrowheads="1"/>
          </p:cNvSpPr>
          <p:nvPr/>
        </p:nvSpPr>
        <p:spPr bwMode="auto">
          <a:xfrm>
            <a:off x="6677760" y="4540250"/>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江苏南通生产基地</a:t>
            </a:r>
            <a:endParaRPr kumimoji="0"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61" name="矩形 60"/>
          <p:cNvSpPr/>
          <p:nvPr/>
        </p:nvSpPr>
        <p:spPr>
          <a:xfrm>
            <a:off x="6846888" y="4800600"/>
            <a:ext cx="1639887" cy="1754326"/>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设计聚氨酯防水涂料生产线、干粉砂浆生产线、水性防水涂料生产线；防水卷材年产量约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1700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万平方米，防水涂料年产量约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1.4</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a:t>
            </a:r>
            <a:endParaRPr kumimoji="0" lang="en-US" altLang="zh-CN" sz="1000" dirty="0">
              <a:solidFill>
                <a:schemeClr val="bg1"/>
              </a:solidFill>
              <a:latin typeface="微软雅黑 Light" panose="020B0502040204020203" pitchFamily="34" charset="-122"/>
              <a:ea typeface="微软雅黑 Light" panose="020B0502040204020203" pitchFamily="34" charset="-122"/>
            </a:endParaRPr>
          </a:p>
          <a:p>
            <a:pPr>
              <a:lnSpc>
                <a:spcPct val="120000"/>
              </a:lnSpc>
            </a:pPr>
            <a:endParaRPr kumimoji="0" lang="en-US" altLang="zh-CN" sz="1000" dirty="0">
              <a:solidFill>
                <a:schemeClr val="bg1"/>
              </a:solidFill>
              <a:latin typeface="微软雅黑 Light" panose="020B0502040204020203" pitchFamily="34" charset="-122"/>
              <a:ea typeface="微软雅黑 Light" panose="020B0502040204020203" pitchFamily="34" charset="-122"/>
            </a:endParaRPr>
          </a:p>
          <a:p>
            <a:pPr>
              <a:lnSpc>
                <a:spcPct val="120000"/>
              </a:lnSpc>
            </a:pP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a:p>
            <a:pPr>
              <a:lnSpc>
                <a:spcPct val="120000"/>
              </a:lnSpc>
            </a:pP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62" name="组合 61"/>
          <p:cNvGrpSpPr/>
          <p:nvPr/>
        </p:nvGrpSpPr>
        <p:grpSpPr>
          <a:xfrm>
            <a:off x="271373" y="149805"/>
            <a:ext cx="11649254" cy="478120"/>
            <a:chOff x="271373" y="149805"/>
            <a:chExt cx="11649254" cy="478120"/>
          </a:xfrm>
        </p:grpSpPr>
        <p:sp>
          <p:nvSpPr>
            <p:cNvPr id="6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65" name="图片 64"/>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现有生产基地</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1" name="矩形 20"/>
          <p:cNvSpPr/>
          <p:nvPr/>
        </p:nvSpPr>
        <p:spPr>
          <a:xfrm>
            <a:off x="2103438" y="1984375"/>
            <a:ext cx="3398837"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6689725" y="1984375"/>
            <a:ext cx="3398838"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9" name="矩形 28"/>
          <p:cNvSpPr/>
          <p:nvPr/>
        </p:nvSpPr>
        <p:spPr>
          <a:xfrm flipH="1">
            <a:off x="2103438" y="1984375"/>
            <a:ext cx="46037"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1" name="矩形 30"/>
          <p:cNvSpPr/>
          <p:nvPr/>
        </p:nvSpPr>
        <p:spPr>
          <a:xfrm>
            <a:off x="2303463" y="3705225"/>
            <a:ext cx="1265237"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6846888" y="3705225"/>
            <a:ext cx="1263650"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4" name="文本框 11"/>
          <p:cNvSpPr txBox="1">
            <a:spLocks noChangeArrowheads="1"/>
          </p:cNvSpPr>
          <p:nvPr/>
        </p:nvSpPr>
        <p:spPr bwMode="auto">
          <a:xfrm>
            <a:off x="2392148" y="3781425"/>
            <a:ext cx="83227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7</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35" name="组合 26"/>
          <p:cNvGrpSpPr/>
          <p:nvPr/>
        </p:nvGrpSpPr>
        <p:grpSpPr bwMode="auto">
          <a:xfrm>
            <a:off x="3313113" y="3781425"/>
            <a:ext cx="254000" cy="254000"/>
            <a:chOff x="6457496" y="4658798"/>
            <a:chExt cx="254000" cy="254000"/>
          </a:xfrm>
        </p:grpSpPr>
        <p:sp>
          <p:nvSpPr>
            <p:cNvPr id="36" name="矩形 35"/>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7" name="Freeform 121"/>
            <p:cNvSpPr/>
            <p:nvPr/>
          </p:nvSpPr>
          <p:spPr bwMode="auto">
            <a:xfrm>
              <a:off x="6545602" y="4717536"/>
              <a:ext cx="77788" cy="136525"/>
            </a:xfrm>
            <a:custGeom>
              <a:avLst/>
              <a:gdLst>
                <a:gd name="T0" fmla="*/ 44450 w 49"/>
                <a:gd name="T1" fmla="*/ 101600 h 86"/>
                <a:gd name="T2" fmla="*/ 6350 w 49"/>
                <a:gd name="T3" fmla="*/ 136525 h 86"/>
                <a:gd name="T4" fmla="*/ 0 w 49"/>
                <a:gd name="T5" fmla="*/ 128588 h 86"/>
                <a:gd name="T6" fmla="*/ 58738 w 49"/>
                <a:gd name="T7" fmla="*/ 68263 h 86"/>
                <a:gd name="T8" fmla="*/ 0 w 49"/>
                <a:gd name="T9" fmla="*/ 12700 h 86"/>
                <a:gd name="T10" fmla="*/ 6350 w 49"/>
                <a:gd name="T11" fmla="*/ 0 h 86"/>
                <a:gd name="T12" fmla="*/ 77788 w 49"/>
                <a:gd name="T13" fmla="*/ 68263 h 86"/>
                <a:gd name="T14" fmla="*/ 66675 w 49"/>
                <a:gd name="T15" fmla="*/ 79375 h 86"/>
                <a:gd name="T16" fmla="*/ 44450 w 49"/>
                <a:gd name="T17" fmla="*/ 10160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dirty="0">
                <a:latin typeface="微软雅黑 Light" panose="020B0502040204020203" pitchFamily="34" charset="-122"/>
                <a:ea typeface="微软雅黑 Light" panose="020B0502040204020203" pitchFamily="34" charset="-122"/>
              </a:endParaRPr>
            </a:p>
          </p:txBody>
        </p:sp>
      </p:grpSp>
      <p:sp>
        <p:nvSpPr>
          <p:cNvPr id="42" name="文本框 41"/>
          <p:cNvSpPr txBox="1"/>
          <p:nvPr/>
        </p:nvSpPr>
        <p:spPr>
          <a:xfrm>
            <a:off x="6933985" y="3781425"/>
            <a:ext cx="832279"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7</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43" name="组合 34"/>
          <p:cNvGrpSpPr/>
          <p:nvPr/>
        </p:nvGrpSpPr>
        <p:grpSpPr bwMode="auto">
          <a:xfrm>
            <a:off x="7854950" y="3781425"/>
            <a:ext cx="254000" cy="254000"/>
            <a:chOff x="6457496" y="4658798"/>
            <a:chExt cx="254000" cy="254000"/>
          </a:xfrm>
        </p:grpSpPr>
        <p:sp>
          <p:nvSpPr>
            <p:cNvPr id="44" name="矩形 43"/>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45" name="Freeform 121"/>
            <p:cNvSpPr/>
            <p:nvPr/>
          </p:nvSpPr>
          <p:spPr bwMode="auto">
            <a:xfrm>
              <a:off x="6544809"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pic>
        <p:nvPicPr>
          <p:cNvPr id="50" name="图片 41"/>
          <p:cNvPicPr>
            <a:picLocks noChangeAspect="1"/>
          </p:cNvPicPr>
          <p:nvPr/>
        </p:nvPicPr>
        <p:blipFill>
          <a:blip r:embed="rId1" cstate="screen">
            <a:extLst>
              <a:ext uri="{28A0092B-C50C-407E-A947-70E740481C1C}">
                <a14:useLocalDpi xmlns:a14="http://schemas.microsoft.com/office/drawing/2010/main" val="0"/>
              </a:ext>
            </a:extLst>
          </a:blip>
          <a:stretch>
            <a:fillRect/>
          </a:stretch>
        </p:blipFill>
        <p:spPr bwMode="auto">
          <a:xfrm>
            <a:off x="3980005" y="2129219"/>
            <a:ext cx="1720564" cy="1634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4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auto">
          <a:xfrm>
            <a:off x="8509000" y="2155600"/>
            <a:ext cx="1736725" cy="15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45"/>
          <p:cNvSpPr txBox="1">
            <a:spLocks noChangeArrowheads="1"/>
          </p:cNvSpPr>
          <p:nvPr/>
        </p:nvSpPr>
        <p:spPr bwMode="auto">
          <a:xfrm>
            <a:off x="2134335"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辽宁鞍山生产基地</a:t>
            </a:r>
            <a:endParaRPr kumimoji="0"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5" name="矩形 54"/>
          <p:cNvSpPr/>
          <p:nvPr/>
        </p:nvSpPr>
        <p:spPr>
          <a:xfrm>
            <a:off x="2303463" y="2409825"/>
            <a:ext cx="1639887" cy="1200329"/>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拥有</a:t>
            </a:r>
            <a:r>
              <a:rPr kumimoji="0" lang="en-US" altLang="zh-CN" sz="1000" dirty="0">
                <a:solidFill>
                  <a:schemeClr val="bg1"/>
                </a:solidFill>
                <a:latin typeface="微软雅黑 Light" panose="020B0502040204020203" pitchFamily="34" charset="-122"/>
                <a:ea typeface="微软雅黑 Light" panose="020B0502040204020203" pitchFamily="34" charset="-122"/>
              </a:rPr>
              <a:t>3</a:t>
            </a:r>
            <a:r>
              <a:rPr kumimoji="0" lang="zh-CN" altLang="en-US" sz="1000" dirty="0">
                <a:solidFill>
                  <a:schemeClr val="bg1"/>
                </a:solidFill>
                <a:latin typeface="微软雅黑 Light" panose="020B0502040204020203" pitchFamily="34" charset="-122"/>
                <a:ea typeface="微软雅黑 Light" panose="020B0502040204020203" pitchFamily="34" charset="-122"/>
              </a:rPr>
              <a:t>条自动化卷材生产线，卷材年产能约</a:t>
            </a:r>
            <a:r>
              <a:rPr kumimoji="0" lang="en-US" altLang="zh-CN" sz="1000" dirty="0">
                <a:solidFill>
                  <a:schemeClr val="bg1"/>
                </a:solidFill>
                <a:latin typeface="微软雅黑 Light" panose="020B0502040204020203" pitchFamily="34" charset="-122"/>
                <a:ea typeface="微软雅黑 Light" panose="020B0502040204020203" pitchFamily="34" charset="-122"/>
              </a:rPr>
              <a:t>2000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万平方米。设计聚氨酯防水涂料生产线，水性防水涂料生产线，干粉砂浆生产线。</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56" name="文本框 47"/>
          <p:cNvSpPr txBox="1">
            <a:spLocks noChangeArrowheads="1"/>
          </p:cNvSpPr>
          <p:nvPr/>
        </p:nvSpPr>
        <p:spPr bwMode="auto">
          <a:xfrm>
            <a:off x="6677760"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山东德州生产基地</a:t>
            </a:r>
            <a:endParaRPr kumimoji="0"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7" name="矩形 56"/>
          <p:cNvSpPr/>
          <p:nvPr/>
        </p:nvSpPr>
        <p:spPr>
          <a:xfrm>
            <a:off x="6846888" y="2409825"/>
            <a:ext cx="1639887" cy="1015663"/>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设计干粉砂浆、水性涂料及聚氨酯涂料生产线，防水涂料年产量约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1.3</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万吨，防水卷材年产量约</a:t>
            </a:r>
            <a:r>
              <a:rPr kumimoji="0" lang="en-US" altLang="zh-CN" sz="1000" dirty="0">
                <a:solidFill>
                  <a:schemeClr val="bg1"/>
                </a:solidFill>
                <a:latin typeface="微软雅黑 Light" panose="020B0502040204020203" pitchFamily="34" charset="-122"/>
                <a:ea typeface="微软雅黑 Light" panose="020B0502040204020203" pitchFamily="34" charset="-122"/>
              </a:rPr>
              <a:t>1700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grpSp>
        <p:nvGrpSpPr>
          <p:cNvPr id="62" name="组合 61"/>
          <p:cNvGrpSpPr/>
          <p:nvPr/>
        </p:nvGrpSpPr>
        <p:grpSpPr>
          <a:xfrm>
            <a:off x="271373" y="149805"/>
            <a:ext cx="11649254" cy="478120"/>
            <a:chOff x="271373" y="149805"/>
            <a:chExt cx="11649254" cy="478120"/>
          </a:xfrm>
        </p:grpSpPr>
        <p:sp>
          <p:nvSpPr>
            <p:cNvPr id="6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65" name="图片 64"/>
            <p:cNvPicPr>
              <a:picLocks noChangeAspect="1"/>
            </p:cNvPicPr>
            <p:nvPr/>
          </p:nvPicPr>
          <p:blipFill>
            <a:blip r:embed="rId3" cstate="screen"/>
            <a:stretch>
              <a:fillRect/>
            </a:stretch>
          </p:blipFill>
          <p:spPr>
            <a:xfrm>
              <a:off x="271373" y="149805"/>
              <a:ext cx="915746" cy="272434"/>
            </a:xfrm>
            <a:prstGeom prst="rect">
              <a:avLst/>
            </a:prstGeom>
          </p:spPr>
        </p:pic>
      </p:grpSp>
      <p:grpSp>
        <p:nvGrpSpPr>
          <p:cNvPr id="66" name="组合 65"/>
          <p:cNvGrpSpPr/>
          <p:nvPr/>
        </p:nvGrpSpPr>
        <p:grpSpPr>
          <a:xfrm>
            <a:off x="4317999" y="4337050"/>
            <a:ext cx="3556000" cy="2127250"/>
            <a:chOff x="6689725" y="4337050"/>
            <a:chExt cx="3556000" cy="2127250"/>
          </a:xfrm>
        </p:grpSpPr>
        <p:sp>
          <p:nvSpPr>
            <p:cNvPr id="67" name="矩形 66"/>
            <p:cNvSpPr/>
            <p:nvPr/>
          </p:nvSpPr>
          <p:spPr>
            <a:xfrm>
              <a:off x="6689725" y="4337050"/>
              <a:ext cx="3398838" cy="192405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68" name="矩形 67"/>
            <p:cNvSpPr/>
            <p:nvPr/>
          </p:nvSpPr>
          <p:spPr>
            <a:xfrm>
              <a:off x="6846888" y="6057900"/>
              <a:ext cx="1263650"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9" name="文本框 68"/>
            <p:cNvSpPr txBox="1"/>
            <p:nvPr/>
          </p:nvSpPr>
          <p:spPr>
            <a:xfrm>
              <a:off x="6933985" y="6129338"/>
              <a:ext cx="832279"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2</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70" name="组合 38"/>
            <p:cNvGrpSpPr/>
            <p:nvPr/>
          </p:nvGrpSpPr>
          <p:grpSpPr bwMode="auto">
            <a:xfrm>
              <a:off x="7854950" y="6134100"/>
              <a:ext cx="254000" cy="254000"/>
              <a:chOff x="6457496" y="4658798"/>
              <a:chExt cx="254000" cy="254000"/>
            </a:xfrm>
          </p:grpSpPr>
          <p:sp>
            <p:nvSpPr>
              <p:cNvPr id="74" name="矩形 73"/>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lumMod val="75000"/>
                    </a:schemeClr>
                  </a:solidFill>
                  <a:latin typeface="微软雅黑 Light" panose="020B0502040204020203" pitchFamily="34" charset="-122"/>
                  <a:ea typeface="微软雅黑 Light" panose="020B0502040204020203" pitchFamily="34" charset="-122"/>
                </a:endParaRPr>
              </a:p>
            </p:txBody>
          </p:sp>
          <p:sp>
            <p:nvSpPr>
              <p:cNvPr id="75" name="Freeform 121"/>
              <p:cNvSpPr/>
              <p:nvPr/>
            </p:nvSpPr>
            <p:spPr bwMode="auto">
              <a:xfrm>
                <a:off x="6544809"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accent1"/>
                  </a:solidFill>
                  <a:latin typeface="微软雅黑 Light" panose="020B0502040204020203" pitchFamily="34" charset="-122"/>
                  <a:ea typeface="微软雅黑 Light" panose="020B0502040204020203" pitchFamily="34" charset="-122"/>
                </a:endParaRPr>
              </a:p>
            </p:txBody>
          </p:sp>
        </p:grpSp>
        <p:pic>
          <p:nvPicPr>
            <p:cNvPr id="71" name="图片 4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auto">
            <a:xfrm>
              <a:off x="8509000" y="4472562"/>
              <a:ext cx="1736725" cy="1653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文本框 51"/>
            <p:cNvSpPr txBox="1">
              <a:spLocks noChangeArrowheads="1"/>
            </p:cNvSpPr>
            <p:nvPr/>
          </p:nvSpPr>
          <p:spPr bwMode="auto">
            <a:xfrm>
              <a:off x="6857295" y="4540250"/>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北京物流中心</a:t>
              </a:r>
              <a:endParaRPr kumimoji="0"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73" name="矩形 72"/>
            <p:cNvSpPr/>
            <p:nvPr/>
          </p:nvSpPr>
          <p:spPr>
            <a:xfrm>
              <a:off x="6846888" y="4800600"/>
              <a:ext cx="1639887" cy="1184683"/>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原华北地区主要生产供货基地，</a:t>
              </a:r>
              <a:r>
                <a:rPr kumimoji="0" lang="en-US" altLang="zh-CN" sz="1000" dirty="0">
                  <a:solidFill>
                    <a:schemeClr val="bg1"/>
                  </a:solidFill>
                  <a:latin typeface="微软雅黑 Light" panose="020B0502040204020203" pitchFamily="34" charset="-122"/>
                  <a:ea typeface="微软雅黑 Light" panose="020B0502040204020203" pitchFamily="34" charset="-122"/>
                </a:rPr>
                <a:t>2016</a:t>
              </a:r>
              <a:r>
                <a:rPr kumimoji="0" lang="zh-CN" altLang="en-US" sz="1000" dirty="0">
                  <a:solidFill>
                    <a:schemeClr val="bg1"/>
                  </a:solidFill>
                  <a:latin typeface="微软雅黑 Light" panose="020B0502040204020203" pitchFamily="34" charset="-122"/>
                  <a:ea typeface="微软雅黑 Light" panose="020B0502040204020203" pitchFamily="34" charset="-122"/>
                </a:rPr>
                <a:t>年底生产任务将逐渐转移至山东德州、辽宁鞍山等生产基地。</a:t>
              </a:r>
              <a:r>
                <a:rPr kumimoji="0" lang="en-US" altLang="zh-CN" sz="1000" dirty="0">
                  <a:solidFill>
                    <a:schemeClr val="bg1"/>
                  </a:solidFill>
                  <a:latin typeface="微软雅黑 Light" panose="020B0502040204020203" pitchFamily="34" charset="-122"/>
                  <a:ea typeface="微软雅黑 Light" panose="020B0502040204020203" pitchFamily="34" charset="-122"/>
                </a:rPr>
                <a:t>2017</a:t>
              </a:r>
              <a:r>
                <a:rPr kumimoji="0" lang="zh-CN" altLang="en-US" sz="1000" dirty="0">
                  <a:solidFill>
                    <a:schemeClr val="bg1"/>
                  </a:solidFill>
                  <a:latin typeface="微软雅黑 Light" panose="020B0502040204020203" pitchFamily="34" charset="-122"/>
                  <a:ea typeface="微软雅黑 Light" panose="020B0502040204020203" pitchFamily="34" charset="-122"/>
                </a:rPr>
                <a:t>年开始逐步改造成科顺华北物流配送中心</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规划生产基地</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1" name="矩形 20"/>
          <p:cNvSpPr/>
          <p:nvPr/>
        </p:nvSpPr>
        <p:spPr>
          <a:xfrm>
            <a:off x="2142970" y="1983234"/>
            <a:ext cx="3398837" cy="2347929"/>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27" name="矩形 26"/>
          <p:cNvSpPr/>
          <p:nvPr/>
        </p:nvSpPr>
        <p:spPr>
          <a:xfrm>
            <a:off x="6689725" y="1984375"/>
            <a:ext cx="3398838" cy="2347928"/>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1" name="矩形 30"/>
          <p:cNvSpPr/>
          <p:nvPr/>
        </p:nvSpPr>
        <p:spPr>
          <a:xfrm>
            <a:off x="2303463" y="4130675"/>
            <a:ext cx="1265237"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3" name="矩形 32"/>
          <p:cNvSpPr/>
          <p:nvPr/>
        </p:nvSpPr>
        <p:spPr>
          <a:xfrm>
            <a:off x="6846888" y="4130675"/>
            <a:ext cx="1263650" cy="406400"/>
          </a:xfrm>
          <a:prstGeom prst="rect">
            <a:avLst/>
          </a:pr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4" name="文本框 11"/>
          <p:cNvSpPr txBox="1">
            <a:spLocks noChangeArrowheads="1"/>
          </p:cNvSpPr>
          <p:nvPr/>
        </p:nvSpPr>
        <p:spPr bwMode="auto">
          <a:xfrm>
            <a:off x="2350470" y="4206875"/>
            <a:ext cx="9156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10</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35" name="组合 26"/>
          <p:cNvGrpSpPr/>
          <p:nvPr/>
        </p:nvGrpSpPr>
        <p:grpSpPr bwMode="auto">
          <a:xfrm>
            <a:off x="3313113" y="4206875"/>
            <a:ext cx="254000" cy="254000"/>
            <a:chOff x="6457496" y="4658798"/>
            <a:chExt cx="254000" cy="254000"/>
          </a:xfrm>
        </p:grpSpPr>
        <p:sp>
          <p:nvSpPr>
            <p:cNvPr id="36" name="矩形 35"/>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37" name="Freeform 121"/>
            <p:cNvSpPr/>
            <p:nvPr/>
          </p:nvSpPr>
          <p:spPr bwMode="auto">
            <a:xfrm>
              <a:off x="6545602" y="4717536"/>
              <a:ext cx="77788" cy="136525"/>
            </a:xfrm>
            <a:custGeom>
              <a:avLst/>
              <a:gdLst>
                <a:gd name="T0" fmla="*/ 44450 w 49"/>
                <a:gd name="T1" fmla="*/ 101600 h 86"/>
                <a:gd name="T2" fmla="*/ 6350 w 49"/>
                <a:gd name="T3" fmla="*/ 136525 h 86"/>
                <a:gd name="T4" fmla="*/ 0 w 49"/>
                <a:gd name="T5" fmla="*/ 128588 h 86"/>
                <a:gd name="T6" fmla="*/ 58738 w 49"/>
                <a:gd name="T7" fmla="*/ 68263 h 86"/>
                <a:gd name="T8" fmla="*/ 0 w 49"/>
                <a:gd name="T9" fmla="*/ 12700 h 86"/>
                <a:gd name="T10" fmla="*/ 6350 w 49"/>
                <a:gd name="T11" fmla="*/ 0 h 86"/>
                <a:gd name="T12" fmla="*/ 77788 w 49"/>
                <a:gd name="T13" fmla="*/ 68263 h 86"/>
                <a:gd name="T14" fmla="*/ 66675 w 49"/>
                <a:gd name="T15" fmla="*/ 79375 h 86"/>
                <a:gd name="T16" fmla="*/ 44450 w 49"/>
                <a:gd name="T17" fmla="*/ 10160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a:noFill/>
            </a:ln>
            <a:extLst>
              <a:ext uri="{91240B29-F687-4F45-9708-019B960494DF}">
                <a14:hiddenLine xmlns:a14="http://schemas.microsoft.com/office/drawing/2010/main" w="6350">
                  <a:solidFill>
                    <a:srgbClr val="000000"/>
                  </a:solidFill>
                  <a:round/>
                </a14:hiddenLine>
              </a:ext>
            </a:extLst>
          </p:spPr>
          <p:txBody>
            <a:bodyPr/>
            <a:lstStyle/>
            <a:p>
              <a:endParaRPr lang="zh-CN" altLang="en-US" dirty="0">
                <a:latin typeface="微软雅黑 Light" panose="020B0502040204020203" pitchFamily="34" charset="-122"/>
                <a:ea typeface="微软雅黑 Light" panose="020B0502040204020203" pitchFamily="34" charset="-122"/>
              </a:endParaRPr>
            </a:p>
          </p:txBody>
        </p:sp>
      </p:grpSp>
      <p:sp>
        <p:nvSpPr>
          <p:cNvPr id="42" name="文本框 41"/>
          <p:cNvSpPr txBox="1"/>
          <p:nvPr/>
        </p:nvSpPr>
        <p:spPr>
          <a:xfrm>
            <a:off x="6892307" y="4206875"/>
            <a:ext cx="915636" cy="261610"/>
          </a:xfrm>
          <a:prstGeom prst="rect">
            <a:avLst/>
          </a:prstGeom>
          <a:noFill/>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100" dirty="0">
                <a:solidFill>
                  <a:schemeClr val="bg1"/>
                </a:solidFill>
                <a:latin typeface="微软雅黑 Light" panose="020B0502040204020203" pitchFamily="34" charset="-122"/>
                <a:ea typeface="微软雅黑 Light" panose="020B0502040204020203" pitchFamily="34" charset="-122"/>
              </a:rPr>
              <a:t>占地</a:t>
            </a:r>
            <a:r>
              <a:rPr kumimoji="0" lang="en-US" altLang="zh-CN" sz="1100" dirty="0">
                <a:solidFill>
                  <a:schemeClr val="bg1"/>
                </a:solidFill>
                <a:latin typeface="微软雅黑 Light" panose="020B0502040204020203" pitchFamily="34" charset="-122"/>
                <a:ea typeface="微软雅黑 Light" panose="020B0502040204020203" pitchFamily="34" charset="-122"/>
              </a:rPr>
              <a:t>20</a:t>
            </a:r>
            <a:r>
              <a:rPr kumimoji="0" lang="zh-CN" altLang="en-US" sz="1100" dirty="0">
                <a:solidFill>
                  <a:schemeClr val="bg1"/>
                </a:solidFill>
                <a:latin typeface="微软雅黑 Light" panose="020B0502040204020203" pitchFamily="34" charset="-122"/>
                <a:ea typeface="微软雅黑 Light" panose="020B0502040204020203" pitchFamily="34" charset="-122"/>
              </a:rPr>
              <a:t>万㎡</a:t>
            </a:r>
            <a:endParaRPr kumimoji="0" lang="zh-CN" altLang="en-US" sz="1100" dirty="0">
              <a:solidFill>
                <a:schemeClr val="bg1"/>
              </a:solidFill>
              <a:latin typeface="微软雅黑 Light" panose="020B0502040204020203" pitchFamily="34" charset="-122"/>
              <a:ea typeface="微软雅黑 Light" panose="020B0502040204020203" pitchFamily="34" charset="-122"/>
            </a:endParaRPr>
          </a:p>
        </p:txBody>
      </p:sp>
      <p:grpSp>
        <p:nvGrpSpPr>
          <p:cNvPr id="43" name="组合 34"/>
          <p:cNvGrpSpPr/>
          <p:nvPr/>
        </p:nvGrpSpPr>
        <p:grpSpPr bwMode="auto">
          <a:xfrm>
            <a:off x="7854950" y="4206875"/>
            <a:ext cx="254000" cy="254000"/>
            <a:chOff x="6457496" y="4658798"/>
            <a:chExt cx="254000" cy="254000"/>
          </a:xfrm>
        </p:grpSpPr>
        <p:sp>
          <p:nvSpPr>
            <p:cNvPr id="44" name="矩形 43"/>
            <p:cNvSpPr/>
            <p:nvPr/>
          </p:nvSpPr>
          <p:spPr>
            <a:xfrm>
              <a:off x="6457496" y="4658798"/>
              <a:ext cx="254000" cy="254000"/>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zh-CN" altLang="en-US" dirty="0">
                <a:latin typeface="微软雅黑 Light" panose="020B0502040204020203" pitchFamily="34" charset="-122"/>
                <a:ea typeface="微软雅黑 Light" panose="020B0502040204020203" pitchFamily="34" charset="-122"/>
              </a:endParaRPr>
            </a:p>
          </p:txBody>
        </p:sp>
        <p:sp>
          <p:nvSpPr>
            <p:cNvPr id="45" name="Freeform 121"/>
            <p:cNvSpPr/>
            <p:nvPr/>
          </p:nvSpPr>
          <p:spPr bwMode="auto">
            <a:xfrm>
              <a:off x="6544809" y="4717536"/>
              <a:ext cx="79375" cy="136525"/>
            </a:xfrm>
            <a:custGeom>
              <a:avLst/>
              <a:gdLst>
                <a:gd name="T0" fmla="*/ 28 w 49"/>
                <a:gd name="T1" fmla="*/ 64 h 86"/>
                <a:gd name="T2" fmla="*/ 4 w 49"/>
                <a:gd name="T3" fmla="*/ 86 h 86"/>
                <a:gd name="T4" fmla="*/ 0 w 49"/>
                <a:gd name="T5" fmla="*/ 81 h 86"/>
                <a:gd name="T6" fmla="*/ 37 w 49"/>
                <a:gd name="T7" fmla="*/ 43 h 86"/>
                <a:gd name="T8" fmla="*/ 0 w 49"/>
                <a:gd name="T9" fmla="*/ 8 h 86"/>
                <a:gd name="T10" fmla="*/ 4 w 49"/>
                <a:gd name="T11" fmla="*/ 0 h 86"/>
                <a:gd name="T12" fmla="*/ 49 w 49"/>
                <a:gd name="T13" fmla="*/ 43 h 86"/>
                <a:gd name="T14" fmla="*/ 42 w 49"/>
                <a:gd name="T15" fmla="*/ 50 h 86"/>
                <a:gd name="T16" fmla="*/ 28 w 49"/>
                <a:gd name="T17"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86">
                  <a:moveTo>
                    <a:pt x="28" y="64"/>
                  </a:moveTo>
                  <a:lnTo>
                    <a:pt x="4" y="86"/>
                  </a:lnTo>
                  <a:lnTo>
                    <a:pt x="0" y="81"/>
                  </a:lnTo>
                  <a:lnTo>
                    <a:pt x="37" y="43"/>
                  </a:lnTo>
                  <a:lnTo>
                    <a:pt x="0" y="8"/>
                  </a:lnTo>
                  <a:lnTo>
                    <a:pt x="4" y="0"/>
                  </a:lnTo>
                  <a:lnTo>
                    <a:pt x="49" y="43"/>
                  </a:lnTo>
                  <a:lnTo>
                    <a:pt x="42" y="50"/>
                  </a:lnTo>
                  <a:lnTo>
                    <a:pt x="28" y="64"/>
                  </a:lnTo>
                  <a:close/>
                </a:path>
              </a:pathLst>
            </a:custGeom>
            <a:solidFill>
              <a:schemeClr val="bg1"/>
            </a:solidFill>
            <a:ln w="6350">
              <a:noFill/>
              <a:round/>
            </a:ln>
          </p:spPr>
          <p:txBody>
            <a:bodyPr/>
            <a:lstStyle/>
            <a:p>
              <a:pPr fontAlgn="auto">
                <a:spcBef>
                  <a:spcPts val="0"/>
                </a:spcBef>
                <a:spcAft>
                  <a:spcPts val="0"/>
                </a:spcAft>
                <a:defRPr/>
              </a:pPr>
              <a:endParaRPr kumimoji="0" lang="id-ID" dirty="0">
                <a:solidFill>
                  <a:schemeClr val="bg1">
                    <a:lumMod val="75000"/>
                  </a:schemeClr>
                </a:solidFill>
                <a:latin typeface="微软雅黑 Light" panose="020B0502040204020203" pitchFamily="34" charset="-122"/>
                <a:ea typeface="微软雅黑 Light" panose="020B0502040204020203" pitchFamily="34" charset="-122"/>
              </a:endParaRPr>
            </a:p>
          </p:txBody>
        </p:sp>
      </p:grpSp>
      <p:pic>
        <p:nvPicPr>
          <p:cNvPr id="52" name="图片 43"/>
          <p:cNvPicPr>
            <a:picLocks noChangeAspect="1"/>
          </p:cNvPicPr>
          <p:nvPr/>
        </p:nvPicPr>
        <p:blipFill>
          <a:blip r:embed="rId1" cstate="screen">
            <a:extLst>
              <a:ext uri="{28A0092B-C50C-407E-A947-70E740481C1C}">
                <a14:useLocalDpi xmlns:a14="http://schemas.microsoft.com/office/drawing/2010/main" val="0"/>
              </a:ext>
            </a:extLst>
          </a:blip>
          <a:stretch>
            <a:fillRect/>
          </a:stretch>
        </p:blipFill>
        <p:spPr bwMode="auto">
          <a:xfrm>
            <a:off x="8548345" y="2155600"/>
            <a:ext cx="1658034" cy="15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文本框 45"/>
          <p:cNvSpPr txBox="1">
            <a:spLocks noChangeArrowheads="1"/>
          </p:cNvSpPr>
          <p:nvPr/>
        </p:nvSpPr>
        <p:spPr bwMode="auto">
          <a:xfrm>
            <a:off x="2134335"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陕西渭南生产基地</a:t>
            </a:r>
            <a:endParaRPr kumimoji="0"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5" name="矩形 54"/>
          <p:cNvSpPr/>
          <p:nvPr/>
        </p:nvSpPr>
        <p:spPr>
          <a:xfrm>
            <a:off x="2303463" y="2409825"/>
            <a:ext cx="1639887" cy="1738681"/>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渭南科顺预计</a:t>
            </a:r>
            <a:r>
              <a:rPr kumimoji="0" lang="en-US" altLang="zh-CN" sz="1000" dirty="0">
                <a:solidFill>
                  <a:schemeClr val="bg1"/>
                </a:solidFill>
                <a:latin typeface="微软雅黑 Light" panose="020B0502040204020203" pitchFamily="34" charset="-122"/>
                <a:ea typeface="微软雅黑 Light" panose="020B0502040204020203" pitchFamily="34" charset="-122"/>
              </a:rPr>
              <a:t>2019</a:t>
            </a:r>
            <a:r>
              <a:rPr kumimoji="0" lang="zh-CN" altLang="en-US" sz="1000" dirty="0">
                <a:solidFill>
                  <a:schemeClr val="bg1"/>
                </a:solidFill>
                <a:latin typeface="微软雅黑 Light" panose="020B0502040204020203" pitchFamily="34" charset="-122"/>
                <a:ea typeface="微软雅黑 Light" panose="020B0502040204020203" pitchFamily="34" charset="-122"/>
              </a:rPr>
              <a:t>年投产，预计</a:t>
            </a:r>
            <a:r>
              <a:rPr kumimoji="0" lang="en-US" altLang="zh-CN" sz="1000" dirty="0">
                <a:solidFill>
                  <a:schemeClr val="bg1"/>
                </a:solidFill>
                <a:latin typeface="微软雅黑 Light" panose="020B0502040204020203" pitchFamily="34" charset="-122"/>
                <a:ea typeface="微软雅黑 Light" panose="020B0502040204020203" pitchFamily="34" charset="-122"/>
              </a:rPr>
              <a:t>4000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万平方米卷材，</a:t>
            </a:r>
            <a:r>
              <a:rPr kumimoji="0" lang="en-US" altLang="zh-CN" sz="1000" dirty="0">
                <a:solidFill>
                  <a:schemeClr val="bg1"/>
                </a:solidFill>
                <a:latin typeface="微软雅黑 Light" panose="020B0502040204020203" pitchFamily="34" charset="-122"/>
                <a:ea typeface="微软雅黑 Light" panose="020B0502040204020203" pitchFamily="34" charset="-122"/>
              </a:rPr>
              <a:t>4</a:t>
            </a:r>
            <a:r>
              <a:rPr kumimoji="0" lang="zh-CN" altLang="en-US" sz="1000" dirty="0">
                <a:solidFill>
                  <a:schemeClr val="bg1"/>
                </a:solidFill>
                <a:latin typeface="微软雅黑 Light" panose="020B0502040204020203" pitchFamily="34" charset="-122"/>
                <a:ea typeface="微软雅黑 Light" panose="020B0502040204020203" pitchFamily="34" charset="-122"/>
              </a:rPr>
              <a:t>条生产线，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500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万平方米高分子产品</a:t>
            </a:r>
            <a:r>
              <a:rPr kumimoji="0" lang="en-US" altLang="zh-CN" sz="1000" dirty="0">
                <a:solidFill>
                  <a:schemeClr val="bg1"/>
                </a:solidFill>
                <a:latin typeface="微软雅黑 Light" panose="020B0502040204020203" pitchFamily="34" charset="-122"/>
                <a:ea typeface="微软雅黑 Light" panose="020B0502040204020203" pitchFamily="34" charset="-122"/>
              </a:rPr>
              <a:t>1</a:t>
            </a:r>
            <a:r>
              <a:rPr kumimoji="0" lang="zh-CN" altLang="en-US" sz="1000" dirty="0">
                <a:solidFill>
                  <a:schemeClr val="bg1"/>
                </a:solidFill>
                <a:latin typeface="微软雅黑 Light" panose="020B0502040204020203" pitchFamily="34" charset="-122"/>
                <a:ea typeface="微软雅黑 Light" panose="020B0502040204020203" pitchFamily="34" charset="-122"/>
              </a:rPr>
              <a:t>条线，</a:t>
            </a:r>
            <a:r>
              <a:rPr kumimoji="0" lang="en-US" altLang="zh-CN" sz="1000" dirty="0">
                <a:solidFill>
                  <a:schemeClr val="bg1"/>
                </a:solidFill>
                <a:latin typeface="微软雅黑 Light" panose="020B0502040204020203" pitchFamily="34" charset="-122"/>
                <a:ea typeface="微软雅黑 Light" panose="020B0502040204020203" pitchFamily="34" charset="-122"/>
              </a:rPr>
              <a:t>2</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万吨水性涂料生产线，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10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万吨特种砂浆生产线，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TPO</a:t>
            </a:r>
            <a:r>
              <a:rPr kumimoji="0" lang="zh-CN" altLang="en-US" sz="1000" dirty="0">
                <a:solidFill>
                  <a:schemeClr val="bg1"/>
                </a:solidFill>
                <a:latin typeface="微软雅黑 Light" panose="020B0502040204020203" pitchFamily="34" charset="-122"/>
                <a:ea typeface="微软雅黑 Light" panose="020B0502040204020203" pitchFamily="34" charset="-122"/>
              </a:rPr>
              <a:t>及</a:t>
            </a:r>
            <a:r>
              <a:rPr kumimoji="0" lang="en-US" altLang="zh-CN" sz="1000" dirty="0">
                <a:solidFill>
                  <a:schemeClr val="bg1"/>
                </a:solidFill>
                <a:latin typeface="微软雅黑 Light" panose="020B0502040204020203" pitchFamily="34" charset="-122"/>
                <a:ea typeface="微软雅黑 Light" panose="020B0502040204020203" pitchFamily="34" charset="-122"/>
              </a:rPr>
              <a:t>CRC</a:t>
            </a:r>
            <a:r>
              <a:rPr kumimoji="0" lang="zh-CN" altLang="en-US" sz="1000" dirty="0">
                <a:solidFill>
                  <a:schemeClr val="bg1"/>
                </a:solidFill>
                <a:latin typeface="微软雅黑 Light" panose="020B0502040204020203" pitchFamily="34" charset="-122"/>
                <a:ea typeface="微软雅黑 Light" panose="020B0502040204020203" pitchFamily="34" charset="-122"/>
              </a:rPr>
              <a:t>防水卷材生产线各</a:t>
            </a:r>
            <a:r>
              <a:rPr kumimoji="0" lang="en-US" altLang="zh-CN" sz="1000" dirty="0">
                <a:solidFill>
                  <a:schemeClr val="bg1"/>
                </a:solidFill>
                <a:latin typeface="微软雅黑 Light" panose="020B0502040204020203" pitchFamily="34" charset="-122"/>
                <a:ea typeface="微软雅黑 Light" panose="020B0502040204020203" pitchFamily="34" charset="-122"/>
              </a:rPr>
              <a:t>1</a:t>
            </a:r>
            <a:r>
              <a:rPr kumimoji="0" lang="zh-CN" altLang="en-US" sz="1000" dirty="0">
                <a:solidFill>
                  <a:schemeClr val="bg1"/>
                </a:solidFill>
                <a:latin typeface="微软雅黑 Light" panose="020B0502040204020203" pitchFamily="34" charset="-122"/>
                <a:ea typeface="微软雅黑 Light" panose="020B0502040204020203" pitchFamily="34" charset="-122"/>
              </a:rPr>
              <a:t>条，产能</a:t>
            </a:r>
            <a:r>
              <a:rPr kumimoji="0" lang="en-US" altLang="zh-CN" sz="1000" dirty="0">
                <a:solidFill>
                  <a:schemeClr val="bg1"/>
                </a:solidFill>
                <a:latin typeface="微软雅黑 Light" panose="020B0502040204020203" pitchFamily="34" charset="-122"/>
                <a:ea typeface="微软雅黑 Light" panose="020B0502040204020203" pitchFamily="34" charset="-122"/>
              </a:rPr>
              <a:t>600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56" name="文本框 47"/>
          <p:cNvSpPr txBox="1">
            <a:spLocks noChangeArrowheads="1"/>
          </p:cNvSpPr>
          <p:nvPr/>
        </p:nvSpPr>
        <p:spPr bwMode="auto">
          <a:xfrm>
            <a:off x="6677760" y="215106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gn="ctr"/>
            <a:r>
              <a:rPr kumimoji="0" lang="zh-CN" altLang="en-US" sz="1400" dirty="0">
                <a:solidFill>
                  <a:schemeClr val="bg1"/>
                </a:solidFill>
                <a:latin typeface="微软雅黑 Light" panose="020B0502040204020203" pitchFamily="34" charset="-122"/>
                <a:ea typeface="微软雅黑 Light" panose="020B0502040204020203" pitchFamily="34" charset="-122"/>
              </a:rPr>
              <a:t>湖北荆门生产基地</a:t>
            </a:r>
            <a:endParaRPr kumimoji="0"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7" name="矩形 56"/>
          <p:cNvSpPr/>
          <p:nvPr/>
        </p:nvSpPr>
        <p:spPr>
          <a:xfrm>
            <a:off x="6846888" y="2409825"/>
            <a:ext cx="1639887" cy="1738681"/>
          </a:xfrm>
          <a:prstGeom prst="rect">
            <a:avLst/>
          </a:prstGeom>
        </p:spPr>
        <p:txBody>
          <a:bodyPr>
            <a:spAutoFit/>
          </a:bodyPr>
          <a:lstStyle>
            <a:lvl1pPr>
              <a:defRPr kumimoji="1">
                <a:solidFill>
                  <a:schemeClr val="tx1"/>
                </a:solidFill>
                <a:latin typeface="方正兰亭纤黑_GBK" charset="-122"/>
                <a:ea typeface="方正兰亭纤黑_GBK" charset="-122"/>
              </a:defRPr>
            </a:lvl1pPr>
            <a:lvl2pPr marL="742950" indent="-285750">
              <a:defRPr kumimoji="1">
                <a:solidFill>
                  <a:schemeClr val="tx1"/>
                </a:solidFill>
                <a:latin typeface="方正兰亭纤黑_GBK" charset="-122"/>
                <a:ea typeface="方正兰亭纤黑_GBK" charset="-122"/>
              </a:defRPr>
            </a:lvl2pPr>
            <a:lvl3pPr marL="1143000" indent="-228600">
              <a:defRPr kumimoji="1">
                <a:solidFill>
                  <a:schemeClr val="tx1"/>
                </a:solidFill>
                <a:latin typeface="方正兰亭纤黑_GBK" charset="-122"/>
                <a:ea typeface="方正兰亭纤黑_GBK" charset="-122"/>
              </a:defRPr>
            </a:lvl3pPr>
            <a:lvl4pPr marL="1600200" indent="-228600">
              <a:defRPr kumimoji="1">
                <a:solidFill>
                  <a:schemeClr val="tx1"/>
                </a:solidFill>
                <a:latin typeface="方正兰亭纤黑_GBK" charset="-122"/>
                <a:ea typeface="方正兰亭纤黑_GBK" charset="-122"/>
              </a:defRPr>
            </a:lvl4pPr>
            <a:lvl5pPr marL="2057400" indent="-228600">
              <a:defRPr kumimoji="1">
                <a:solidFill>
                  <a:schemeClr val="tx1"/>
                </a:solidFill>
                <a:latin typeface="方正兰亭纤黑_GBK" charset="-122"/>
                <a:ea typeface="方正兰亭纤黑_GBK" charset="-122"/>
              </a:defRPr>
            </a:lvl5pPr>
            <a:lvl6pPr marL="2514600" indent="-228600" fontAlgn="base">
              <a:spcBef>
                <a:spcPct val="0"/>
              </a:spcBef>
              <a:spcAft>
                <a:spcPct val="0"/>
              </a:spcAft>
              <a:defRPr kumimoji="1">
                <a:solidFill>
                  <a:schemeClr val="tx1"/>
                </a:solidFill>
                <a:latin typeface="方正兰亭纤黑_GBK" charset="-122"/>
                <a:ea typeface="方正兰亭纤黑_GBK" charset="-122"/>
              </a:defRPr>
            </a:lvl6pPr>
            <a:lvl7pPr marL="2971800" indent="-228600" fontAlgn="base">
              <a:spcBef>
                <a:spcPct val="0"/>
              </a:spcBef>
              <a:spcAft>
                <a:spcPct val="0"/>
              </a:spcAft>
              <a:defRPr kumimoji="1">
                <a:solidFill>
                  <a:schemeClr val="tx1"/>
                </a:solidFill>
                <a:latin typeface="方正兰亭纤黑_GBK" charset="-122"/>
                <a:ea typeface="方正兰亭纤黑_GBK" charset="-122"/>
              </a:defRPr>
            </a:lvl7pPr>
            <a:lvl8pPr marL="3429000" indent="-228600" fontAlgn="base">
              <a:spcBef>
                <a:spcPct val="0"/>
              </a:spcBef>
              <a:spcAft>
                <a:spcPct val="0"/>
              </a:spcAft>
              <a:defRPr kumimoji="1">
                <a:solidFill>
                  <a:schemeClr val="tx1"/>
                </a:solidFill>
                <a:latin typeface="方正兰亭纤黑_GBK" charset="-122"/>
                <a:ea typeface="方正兰亭纤黑_GBK" charset="-122"/>
              </a:defRPr>
            </a:lvl8pPr>
            <a:lvl9pPr marL="3886200" indent="-228600" fontAlgn="base">
              <a:spcBef>
                <a:spcPct val="0"/>
              </a:spcBef>
              <a:spcAft>
                <a:spcPct val="0"/>
              </a:spcAft>
              <a:defRPr kumimoji="1">
                <a:solidFill>
                  <a:schemeClr val="tx1"/>
                </a:solidFill>
                <a:latin typeface="方正兰亭纤黑_GBK" charset="-122"/>
                <a:ea typeface="方正兰亭纤黑_GBK" charset="-122"/>
              </a:defRPr>
            </a:lvl9pPr>
          </a:lstStyle>
          <a:p>
            <a:pPr>
              <a:lnSpc>
                <a:spcPct val="120000"/>
              </a:lnSpc>
            </a:pPr>
            <a:r>
              <a:rPr kumimoji="0" lang="zh-CN" altLang="en-US" sz="1000" dirty="0">
                <a:solidFill>
                  <a:schemeClr val="bg1"/>
                </a:solidFill>
                <a:latin typeface="微软雅黑 Light" panose="020B0502040204020203" pitchFamily="34" charset="-122"/>
                <a:ea typeface="微软雅黑 Light" panose="020B0502040204020203" pitchFamily="34" charset="-122"/>
              </a:rPr>
              <a:t>荆门科顺预计</a:t>
            </a:r>
            <a:r>
              <a:rPr kumimoji="0" lang="en-US" altLang="zh-CN" sz="1000" dirty="0">
                <a:solidFill>
                  <a:schemeClr val="bg1"/>
                </a:solidFill>
                <a:latin typeface="微软雅黑 Light" panose="020B0502040204020203" pitchFamily="34" charset="-122"/>
                <a:ea typeface="微软雅黑 Light" panose="020B0502040204020203" pitchFamily="34" charset="-122"/>
              </a:rPr>
              <a:t>2018</a:t>
            </a:r>
            <a:r>
              <a:rPr kumimoji="0" lang="zh-CN" altLang="en-US" sz="1000" dirty="0">
                <a:solidFill>
                  <a:schemeClr val="bg1"/>
                </a:solidFill>
                <a:latin typeface="微软雅黑 Light" panose="020B0502040204020203" pitchFamily="34" charset="-122"/>
                <a:ea typeface="微软雅黑 Light" panose="020B0502040204020203" pitchFamily="34" charset="-122"/>
              </a:rPr>
              <a:t>年投产，预计年产</a:t>
            </a:r>
            <a:r>
              <a:rPr kumimoji="0" lang="en-US" altLang="zh-CN" sz="1000" dirty="0">
                <a:solidFill>
                  <a:schemeClr val="bg1"/>
                </a:solidFill>
                <a:latin typeface="微软雅黑 Light" panose="020B0502040204020203" pitchFamily="34" charset="-122"/>
                <a:ea typeface="微软雅黑 Light" panose="020B0502040204020203" pitchFamily="34" charset="-122"/>
              </a:rPr>
              <a:t>4000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万平方米卷材，</a:t>
            </a:r>
            <a:r>
              <a:rPr kumimoji="0" lang="en-US" altLang="zh-CN" sz="1000" dirty="0">
                <a:solidFill>
                  <a:schemeClr val="bg1"/>
                </a:solidFill>
                <a:latin typeface="微软雅黑 Light" panose="020B0502040204020203" pitchFamily="34" charset="-122"/>
                <a:ea typeface="微软雅黑 Light" panose="020B0502040204020203" pitchFamily="34" charset="-122"/>
              </a:rPr>
              <a:t>500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万平方米高分子产品</a:t>
            </a:r>
            <a:r>
              <a:rPr kumimoji="0" lang="en-US" altLang="zh-CN" sz="1000" dirty="0">
                <a:solidFill>
                  <a:schemeClr val="bg1"/>
                </a:solidFill>
                <a:latin typeface="微软雅黑 Light" panose="020B0502040204020203" pitchFamily="34" charset="-122"/>
                <a:ea typeface="微软雅黑 Light" panose="020B0502040204020203" pitchFamily="34" charset="-122"/>
              </a:rPr>
              <a:t>1</a:t>
            </a:r>
            <a:r>
              <a:rPr kumimoji="0" lang="zh-CN" altLang="en-US" sz="1000" dirty="0">
                <a:solidFill>
                  <a:schemeClr val="bg1"/>
                </a:solidFill>
                <a:latin typeface="微软雅黑 Light" panose="020B0502040204020203" pitchFamily="34" charset="-122"/>
                <a:ea typeface="微软雅黑 Light" panose="020B0502040204020203" pitchFamily="34" charset="-122"/>
              </a:rPr>
              <a:t>条线，</a:t>
            </a:r>
            <a:r>
              <a:rPr kumimoji="0" lang="en-US" altLang="zh-CN" sz="1000" dirty="0">
                <a:solidFill>
                  <a:schemeClr val="bg1"/>
                </a:solidFill>
                <a:latin typeface="微软雅黑 Light" panose="020B0502040204020203" pitchFamily="34" charset="-122"/>
                <a:ea typeface="微软雅黑 Light" panose="020B0502040204020203" pitchFamily="34" charset="-122"/>
              </a:rPr>
              <a:t>2</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万吨水性涂料生产线，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10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万吨特种砂浆生产线，</a:t>
            </a:r>
            <a:r>
              <a:rPr kumimoji="0" lang="en-US" altLang="zh-CN" sz="1000" dirty="0">
                <a:solidFill>
                  <a:schemeClr val="bg1"/>
                </a:solidFill>
                <a:latin typeface="微软雅黑 Light" panose="020B0502040204020203" pitchFamily="34" charset="-122"/>
                <a:ea typeface="微软雅黑 Light" panose="020B0502040204020203" pitchFamily="34" charset="-122"/>
              </a:rPr>
              <a:t>2</a:t>
            </a:r>
            <a:r>
              <a:rPr kumimoji="0" lang="zh-CN" altLang="en-US" sz="1000" dirty="0">
                <a:solidFill>
                  <a:schemeClr val="bg1"/>
                </a:solidFill>
                <a:latin typeface="微软雅黑 Light" panose="020B0502040204020203" pitchFamily="34" charset="-122"/>
                <a:ea typeface="微软雅黑 Light" panose="020B0502040204020203" pitchFamily="34" charset="-122"/>
              </a:rPr>
              <a:t>万吨聚胺脂防水涂料，</a:t>
            </a:r>
            <a:r>
              <a:rPr kumimoji="0" lang="en-US" altLang="zh-CN" sz="1000" dirty="0">
                <a:solidFill>
                  <a:schemeClr val="bg1"/>
                </a:solidFill>
                <a:latin typeface="微软雅黑 Light" panose="020B0502040204020203" pitchFamily="34" charset="-122"/>
                <a:ea typeface="微软雅黑 Light" panose="020B0502040204020203" pitchFamily="34" charset="-122"/>
              </a:rPr>
              <a:t>TPO</a:t>
            </a:r>
            <a:r>
              <a:rPr kumimoji="0" lang="zh-CN" altLang="en-US" sz="1000" dirty="0">
                <a:solidFill>
                  <a:schemeClr val="bg1"/>
                </a:solidFill>
                <a:latin typeface="微软雅黑 Light" panose="020B0502040204020203" pitchFamily="34" charset="-122"/>
                <a:ea typeface="微软雅黑 Light" panose="020B0502040204020203" pitchFamily="34" charset="-122"/>
              </a:rPr>
              <a:t>及</a:t>
            </a:r>
            <a:r>
              <a:rPr kumimoji="0" lang="en-US" altLang="zh-CN" sz="1000" dirty="0">
                <a:solidFill>
                  <a:schemeClr val="bg1"/>
                </a:solidFill>
                <a:latin typeface="微软雅黑 Light" panose="020B0502040204020203" pitchFamily="34" charset="-122"/>
                <a:ea typeface="微软雅黑 Light" panose="020B0502040204020203" pitchFamily="34" charset="-122"/>
              </a:rPr>
              <a:t>CRC</a:t>
            </a:r>
            <a:r>
              <a:rPr kumimoji="0" lang="zh-CN" altLang="en-US" sz="1000" dirty="0">
                <a:solidFill>
                  <a:schemeClr val="bg1"/>
                </a:solidFill>
                <a:latin typeface="微软雅黑 Light" panose="020B0502040204020203" pitchFamily="34" charset="-122"/>
                <a:ea typeface="微软雅黑 Light" panose="020B0502040204020203" pitchFamily="34" charset="-122"/>
              </a:rPr>
              <a:t>防水卷材生产线各</a:t>
            </a:r>
            <a:r>
              <a:rPr kumimoji="0" lang="en-US" altLang="zh-CN" sz="1000" dirty="0">
                <a:solidFill>
                  <a:schemeClr val="bg1"/>
                </a:solidFill>
                <a:latin typeface="微软雅黑 Light" panose="020B0502040204020203" pitchFamily="34" charset="-122"/>
                <a:ea typeface="微软雅黑 Light" panose="020B0502040204020203" pitchFamily="34" charset="-122"/>
              </a:rPr>
              <a:t>1</a:t>
            </a:r>
            <a:r>
              <a:rPr kumimoji="0" lang="zh-CN" altLang="en-US" sz="1000" dirty="0">
                <a:solidFill>
                  <a:schemeClr val="bg1"/>
                </a:solidFill>
                <a:latin typeface="微软雅黑 Light" panose="020B0502040204020203" pitchFamily="34" charset="-122"/>
                <a:ea typeface="微软雅黑 Light" panose="020B0502040204020203" pitchFamily="34" charset="-122"/>
              </a:rPr>
              <a:t>条，产能</a:t>
            </a:r>
            <a:r>
              <a:rPr kumimoji="0" lang="en-US" altLang="zh-CN" sz="1000" dirty="0">
                <a:solidFill>
                  <a:schemeClr val="bg1"/>
                </a:solidFill>
                <a:latin typeface="微软雅黑 Light" panose="020B0502040204020203" pitchFamily="34" charset="-122"/>
                <a:ea typeface="微软雅黑 Light" panose="020B0502040204020203" pitchFamily="34" charset="-122"/>
              </a:rPr>
              <a:t>500</a:t>
            </a:r>
            <a:r>
              <a:rPr kumimoji="0" lang="zh-CN" altLang="en-US" sz="1000" dirty="0">
                <a:solidFill>
                  <a:schemeClr val="bg1"/>
                </a:solidFill>
                <a:latin typeface="微软雅黑 Light" panose="020B0502040204020203" pitchFamily="34" charset="-122"/>
                <a:ea typeface="微软雅黑 Light" panose="020B0502040204020203" pitchFamily="34" charset="-122"/>
              </a:rPr>
              <a:t>万平方米</a:t>
            </a:r>
            <a:endParaRPr kumimoji="0" lang="zh-CN" altLang="en-US" sz="1000" dirty="0">
              <a:solidFill>
                <a:schemeClr val="bg1"/>
              </a:solidFill>
              <a:latin typeface="微软雅黑 Light" panose="020B0502040204020203" pitchFamily="34" charset="-122"/>
              <a:ea typeface="微软雅黑 Light" panose="020B0502040204020203" pitchFamily="34" charset="-122"/>
            </a:endParaRPr>
          </a:p>
        </p:txBody>
      </p:sp>
      <p:pic>
        <p:nvPicPr>
          <p:cNvPr id="62" name="Picture 7" descr="E:\企业介绍\照片\渭南科顺总图效果图12.4.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12808" t="-490" r="23676" b="490"/>
          <a:stretch>
            <a:fillRect/>
          </a:stretch>
        </p:blipFill>
        <p:spPr bwMode="auto">
          <a:xfrm>
            <a:off x="4153633" y="2151063"/>
            <a:ext cx="1720564" cy="161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71373" y="149805"/>
            <a:ext cx="11649254" cy="478120"/>
            <a:chOff x="271373" y="149805"/>
            <a:chExt cx="11649254" cy="478120"/>
          </a:xfrm>
        </p:grpSpPr>
        <p:sp>
          <p:nvSpPr>
            <p:cNvPr id="2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3"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建筑物, 室内, 地板, 火车&#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l="503" t="2786" r="-219" b="8881"/>
          <a:stretch>
            <a:fillRect/>
          </a:stretch>
        </p:blipFill>
        <p:spPr>
          <a:xfrm>
            <a:off x="0" y="1628011"/>
            <a:ext cx="5883590" cy="3884906"/>
          </a:xfrm>
          <a:prstGeom prst="rect">
            <a:avLst/>
          </a:prstGeom>
        </p:spPr>
      </p:pic>
      <p:pic>
        <p:nvPicPr>
          <p:cNvPr id="35" name="图片 7"/>
          <p:cNvPicPr>
            <a:picLocks noChangeAspect="1" noChangeArrowheads="1"/>
          </p:cNvPicPr>
          <p:nvPr/>
        </p:nvPicPr>
        <p:blipFill rotWithShape="1">
          <a:blip r:embed="rId2" cstate="screen">
            <a:lum bright="10000"/>
          </a:blip>
          <a:srcRect/>
          <a:stretch>
            <a:fillRect/>
          </a:stretch>
        </p:blipFill>
        <p:spPr bwMode="auto">
          <a:xfrm>
            <a:off x="5847353" y="1628011"/>
            <a:ext cx="6341765" cy="388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18108" y="3645024"/>
            <a:ext cx="4296816" cy="2648526"/>
            <a:chOff x="818108" y="3645024"/>
            <a:chExt cx="4296816" cy="2648526"/>
          </a:xfrm>
        </p:grpSpPr>
        <p:sp>
          <p:nvSpPr>
            <p:cNvPr id="25" name="矩形 24"/>
            <p:cNvSpPr/>
            <p:nvPr/>
          </p:nvSpPr>
          <p:spPr>
            <a:xfrm>
              <a:off x="818108"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27" name="TextBox 11"/>
            <p:cNvSpPr txBox="1"/>
            <p:nvPr/>
          </p:nvSpPr>
          <p:spPr>
            <a:xfrm>
              <a:off x="1081641" y="4732361"/>
              <a:ext cx="2563260" cy="1314334"/>
            </a:xfrm>
            <a:prstGeom prst="rect">
              <a:avLst/>
            </a:prstGeom>
            <a:noFill/>
          </p:spPr>
          <p:txBody>
            <a:bodyPr wrap="square">
              <a:spAutoFit/>
            </a:bodyPr>
            <a:lstStyle/>
            <a:p>
              <a:pPr indent="-457200">
                <a:lnSpc>
                  <a:spcPct val="150000"/>
                </a:lnSpc>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中国建筑材料科学研究总院苏州防水研究院设计；辊冷降温，循环用水，不产生废水；卷材厚度控制采用日本进口控制系统；立式罐与卧罐配合使用节能</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30%</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；全自动化配料生产系统采用的是世界控制系统巨头日本</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Omron </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（欧姆龙） </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PLC</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控制系统，世界一流</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0" name="矩形 59"/>
            <p:cNvSpPr/>
            <p:nvPr/>
          </p:nvSpPr>
          <p:spPr>
            <a:xfrm>
              <a:off x="1107675" y="3920811"/>
              <a:ext cx="4007249" cy="461665"/>
            </a:xfrm>
            <a:prstGeom prst="rect">
              <a:avLst/>
            </a:prstGeom>
          </p:spPr>
          <p:txBody>
            <a:bodyPr wrap="square">
              <a:spAutoFit/>
            </a:bodyPr>
            <a:lstStyle/>
            <a:p>
              <a:r>
                <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rPr>
                <a:t>改性沥青卷材车间</a:t>
              </a:r>
              <a:endPar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5" name="组合 64"/>
            <p:cNvGrpSpPr/>
            <p:nvPr/>
          </p:nvGrpSpPr>
          <p:grpSpPr>
            <a:xfrm>
              <a:off x="1230392" y="4529770"/>
              <a:ext cx="488872" cy="45719"/>
              <a:chOff x="686622" y="3437639"/>
              <a:chExt cx="576091" cy="0"/>
            </a:xfrm>
          </p:grpSpPr>
          <p:cxnSp>
            <p:nvCxnSpPr>
              <p:cNvPr id="66" name="直接连接符 65"/>
              <p:cNvCxnSpPr/>
              <p:nvPr/>
            </p:nvCxnSpPr>
            <p:spPr>
              <a:xfrm flipH="1">
                <a:off x="853240" y="3437639"/>
                <a:ext cx="409473"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86622" y="3437639"/>
                <a:ext cx="74510"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483407" y="3645024"/>
            <a:ext cx="3338444" cy="2648526"/>
            <a:chOff x="4483407" y="3645024"/>
            <a:chExt cx="3338444" cy="2648526"/>
          </a:xfrm>
        </p:grpSpPr>
        <p:sp>
          <p:nvSpPr>
            <p:cNvPr id="42" name="矩形 41"/>
            <p:cNvSpPr/>
            <p:nvPr/>
          </p:nvSpPr>
          <p:spPr>
            <a:xfrm>
              <a:off x="4483407"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grpSp>
          <p:nvGrpSpPr>
            <p:cNvPr id="90" name="组合 89"/>
            <p:cNvGrpSpPr/>
            <p:nvPr/>
          </p:nvGrpSpPr>
          <p:grpSpPr>
            <a:xfrm>
              <a:off x="4887992" y="4529770"/>
              <a:ext cx="488872" cy="45719"/>
              <a:chOff x="686622" y="3437639"/>
              <a:chExt cx="576091" cy="0"/>
            </a:xfrm>
          </p:grpSpPr>
          <p:cxnSp>
            <p:nvCxnSpPr>
              <p:cNvPr id="91" name="直接连接符 90"/>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717156" y="3908111"/>
              <a:ext cx="2864743"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水性涂料车间</a:t>
              </a:r>
              <a:endPar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7" name="TextBox 11"/>
            <p:cNvSpPr txBox="1"/>
            <p:nvPr/>
          </p:nvSpPr>
          <p:spPr>
            <a:xfrm>
              <a:off x="4749433" y="4732361"/>
              <a:ext cx="2661017" cy="898836"/>
            </a:xfrm>
            <a:prstGeom prst="rect">
              <a:avLst/>
            </a:prstGeom>
            <a:noFill/>
          </p:spPr>
          <p:txBody>
            <a:bodyPr wrap="square">
              <a:spAutoFit/>
            </a:bodyPr>
            <a:lstStyle/>
            <a:p>
              <a:pPr indent="-457200">
                <a:lnSpc>
                  <a:spcPct val="150000"/>
                </a:lnSpc>
                <a:defRPr/>
              </a:pPr>
              <a:r>
                <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自动输送粉料装置，触屏操作快捷环保，减少失误。采用</a:t>
              </a:r>
              <a:r>
                <a:rPr lang="en-US" altLang="zh-CN"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PLC</a:t>
              </a:r>
              <a:r>
                <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全自动化配料，可在控制室完成整个配料过程，安全快捷、降低人工操作的不稳定性。没有化学反应，更安全环保</a:t>
              </a:r>
              <a:endPar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grpSp>
        <p:nvGrpSpPr>
          <p:cNvPr id="4" name="组合 3"/>
          <p:cNvGrpSpPr/>
          <p:nvPr/>
        </p:nvGrpSpPr>
        <p:grpSpPr>
          <a:xfrm>
            <a:off x="8148706" y="3645024"/>
            <a:ext cx="3338444" cy="2648526"/>
            <a:chOff x="8148706" y="3645024"/>
            <a:chExt cx="3338444" cy="2648526"/>
          </a:xfrm>
        </p:grpSpPr>
        <p:sp>
          <p:nvSpPr>
            <p:cNvPr id="53" name="矩形 52"/>
            <p:cNvSpPr/>
            <p:nvPr/>
          </p:nvSpPr>
          <p:spPr>
            <a:xfrm>
              <a:off x="8148706"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63" name="Rectangle 21"/>
            <p:cNvSpPr>
              <a:spLocks noChangeArrowheads="1"/>
            </p:cNvSpPr>
            <p:nvPr/>
          </p:nvSpPr>
          <p:spPr bwMode="auto">
            <a:xfrm>
              <a:off x="11320084" y="5903384"/>
              <a:ext cx="73" cy="73"/>
            </a:xfrm>
            <a:prstGeom prst="rect">
              <a:avLst/>
            </a:prstGeom>
            <a:solidFill>
              <a:srgbClr val="004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68" name="组合 67"/>
            <p:cNvGrpSpPr/>
            <p:nvPr/>
          </p:nvGrpSpPr>
          <p:grpSpPr>
            <a:xfrm>
              <a:off x="8487535" y="4529770"/>
              <a:ext cx="488872" cy="45719"/>
              <a:chOff x="686622" y="3437639"/>
              <a:chExt cx="576091" cy="0"/>
            </a:xfrm>
          </p:grpSpPr>
          <p:cxnSp>
            <p:nvCxnSpPr>
              <p:cNvPr id="69" name="直接连接符 6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82" name="矩形 81"/>
            <p:cNvSpPr/>
            <p:nvPr/>
          </p:nvSpPr>
          <p:spPr>
            <a:xfrm>
              <a:off x="8374756" y="3908111"/>
              <a:ext cx="2852044"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聚氨酯涂料车间</a:t>
              </a:r>
              <a:endPar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8" name="TextBox 11"/>
            <p:cNvSpPr txBox="1"/>
            <p:nvPr/>
          </p:nvSpPr>
          <p:spPr>
            <a:xfrm>
              <a:off x="8394333" y="4695012"/>
              <a:ext cx="2661017" cy="691087"/>
            </a:xfrm>
            <a:prstGeom prst="rect">
              <a:avLst/>
            </a:prstGeom>
            <a:noFill/>
          </p:spPr>
          <p:txBody>
            <a:bodyPr wrap="square">
              <a:spAutoFit/>
            </a:bodyPr>
            <a:lstStyle/>
            <a:p>
              <a:pPr indent="-457200">
                <a:lnSpc>
                  <a:spcPct val="150000"/>
                </a:lnSpc>
                <a:defRPr/>
              </a:pPr>
              <a:r>
                <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三层构造设计，专釜专管，避免交叉污染，采用世界计量巨头梅特勒</a:t>
              </a:r>
              <a:r>
                <a:rPr lang="en-US" altLang="zh-CN"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a:t>
              </a:r>
              <a:r>
                <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托利多的称重解决方案，每投</a:t>
              </a:r>
              <a:r>
                <a:rPr lang="en-US" altLang="zh-CN"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1</a:t>
              </a:r>
              <a:r>
                <a:rPr lang="zh-CN" altLang="en-US"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吨料的误差在</a:t>
              </a:r>
              <a:r>
                <a:rPr lang="en-US" altLang="zh-CN"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0.5~1Kg</a:t>
              </a:r>
              <a:endParaRPr lang="en-US" altLang="zh-CN" sz="9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生产车间</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71373" y="149805"/>
            <a:ext cx="11649254" cy="478120"/>
            <a:chOff x="271373" y="149805"/>
            <a:chExt cx="11649254" cy="478120"/>
          </a:xfrm>
        </p:grpSpPr>
        <p:sp>
          <p:nvSpPr>
            <p:cNvPr id="31"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3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4" name="图片 33"/>
            <p:cNvPicPr>
              <a:picLocks noChangeAspect="1"/>
            </p:cNvPicPr>
            <p:nvPr/>
          </p:nvPicPr>
          <p:blipFill>
            <a:blip r:embed="rId3"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4294967295"/>
          </p:nvPr>
        </p:nvPicPr>
        <p:blipFill rotWithShape="1">
          <a:blip r:embed="rId1" cstate="screen"/>
          <a:srcRect/>
          <a:stretch>
            <a:fillRect/>
          </a:stretch>
        </p:blipFill>
        <p:spPr>
          <a:xfrm>
            <a:off x="0" y="1"/>
            <a:ext cx="7470211" cy="6857999"/>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1" fmla="*/ 0 w 7455584"/>
              <a:gd name="connsiteY0-2" fmla="*/ 0 h 6888163"/>
              <a:gd name="connsiteX1-3" fmla="*/ 4574161 w 7455584"/>
              <a:gd name="connsiteY1-4" fmla="*/ 0 h 6888163"/>
              <a:gd name="connsiteX2-5" fmla="*/ 7455584 w 7455584"/>
              <a:gd name="connsiteY2-6" fmla="*/ 6888163 h 6888163"/>
              <a:gd name="connsiteX3-7" fmla="*/ 0 w 7455584"/>
              <a:gd name="connsiteY3-8" fmla="*/ 6888163 h 6888163"/>
              <a:gd name="connsiteX4-9" fmla="*/ 0 w 7455584"/>
              <a:gd name="connsiteY4-10" fmla="*/ 0 h 68881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5584" h="6888163">
                <a:moveTo>
                  <a:pt x="0" y="0"/>
                </a:moveTo>
                <a:lnTo>
                  <a:pt x="4574161" y="0"/>
                </a:lnTo>
                <a:lnTo>
                  <a:pt x="7455584" y="6888163"/>
                </a:lnTo>
                <a:lnTo>
                  <a:pt x="0" y="6888163"/>
                </a:lnTo>
                <a:lnTo>
                  <a:pt x="0" y="0"/>
                </a:lnTo>
                <a:close/>
              </a:path>
            </a:pathLst>
          </a:custGeom>
        </p:spPr>
      </p:pic>
      <p:grpSp>
        <p:nvGrpSpPr>
          <p:cNvPr id="2" name="组合 1"/>
          <p:cNvGrpSpPr/>
          <p:nvPr/>
        </p:nvGrpSpPr>
        <p:grpSpPr>
          <a:xfrm>
            <a:off x="7455584" y="925255"/>
            <a:ext cx="3955498" cy="5176766"/>
            <a:chOff x="7299943" y="1189340"/>
            <a:chExt cx="3955498" cy="5176766"/>
          </a:xfrm>
        </p:grpSpPr>
        <p:sp>
          <p:nvSpPr>
            <p:cNvPr id="8" name="Заголовок 1"/>
            <p:cNvSpPr txBox="1"/>
            <p:nvPr/>
          </p:nvSpPr>
          <p:spPr>
            <a:xfrm>
              <a:off x="7569883" y="1189340"/>
              <a:ext cx="3662539" cy="85250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defRPr/>
              </a:pPr>
              <a:r>
                <a:rPr lang="zh-CN" altLang="en-US" sz="4000" b="1"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cs typeface="+mn-cs"/>
                </a:rPr>
                <a:t>科顺股份</a:t>
              </a:r>
              <a:r>
                <a:rPr lang="en-US" altLang="zh-CN" sz="2800" b="1"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cs typeface="+mn-cs"/>
                </a:rPr>
                <a:t>[300737]</a:t>
              </a:r>
              <a:endParaRPr lang="ru-RU" sz="4000" b="1"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cs typeface="+mn-cs"/>
              </a:endParaRPr>
            </a:p>
          </p:txBody>
        </p:sp>
        <p:sp>
          <p:nvSpPr>
            <p:cNvPr id="10" name="矩形 9"/>
            <p:cNvSpPr/>
            <p:nvPr/>
          </p:nvSpPr>
          <p:spPr>
            <a:xfrm>
              <a:off x="7299943" y="2041845"/>
              <a:ext cx="3955498" cy="4324261"/>
            </a:xfrm>
            <a:prstGeom prst="rect">
              <a:avLst/>
            </a:prstGeom>
          </p:spPr>
          <p:txBody>
            <a:bodyPr wrap="square">
              <a:spAutoFit/>
            </a:bodyPr>
            <a:lstStyle/>
            <a:p>
              <a:pPr marL="285750" indent="-285750">
                <a:buFont typeface="Arial" panose="020B0604020202020204" pitchFamily="34" charset="0"/>
                <a:buChar char="•"/>
              </a:pPr>
              <a:r>
                <a:rPr lang="zh-CN" altLang="zh-CN" sz="1100" spc="300" dirty="0">
                  <a:latin typeface="微软雅黑 Light" panose="020B0502040204020203" pitchFamily="34" charset="-122"/>
                  <a:ea typeface="微软雅黑 Light" panose="020B0502040204020203" pitchFamily="34" charset="-122"/>
                </a:rPr>
                <a:t>科顺防水科技股份有限公司（股票简称：科顺股份，股票代码：</a:t>
              </a:r>
              <a:r>
                <a:rPr lang="en-US" altLang="zh-CN" sz="1100" spc="300" dirty="0">
                  <a:latin typeface="微软雅黑 Light" panose="020B0502040204020203" pitchFamily="34" charset="-122"/>
                  <a:ea typeface="微软雅黑 Light" panose="020B0502040204020203" pitchFamily="34" charset="-122"/>
                </a:rPr>
                <a:t>300737</a:t>
              </a:r>
              <a:r>
                <a:rPr lang="zh-CN" altLang="zh-CN" sz="1100" spc="300" dirty="0">
                  <a:latin typeface="微软雅黑 Light" panose="020B0502040204020203" pitchFamily="34" charset="-122"/>
                  <a:ea typeface="微软雅黑 Light" panose="020B0502040204020203" pitchFamily="34" charset="-122"/>
                </a:rPr>
                <a:t>）成立于</a:t>
              </a:r>
              <a:r>
                <a:rPr lang="en-US" altLang="zh-CN" sz="1100" spc="300" dirty="0">
                  <a:latin typeface="微软雅黑 Light" panose="020B0502040204020203" pitchFamily="34" charset="-122"/>
                  <a:ea typeface="微软雅黑 Light" panose="020B0502040204020203" pitchFamily="34" charset="-122"/>
                </a:rPr>
                <a:t>1996</a:t>
              </a:r>
              <a:r>
                <a:rPr lang="zh-CN" altLang="zh-CN" sz="1100" spc="300" dirty="0">
                  <a:latin typeface="微软雅黑 Light" panose="020B0502040204020203" pitchFamily="34" charset="-122"/>
                  <a:ea typeface="微软雅黑 Light" panose="020B0502040204020203" pitchFamily="34" charset="-122"/>
                </a:rPr>
                <a:t>年，总部设在广东顺德，旗下拥有</a:t>
              </a:r>
              <a:r>
                <a:rPr lang="en-US" altLang="zh-CN" sz="1100" b="1" spc="300" dirty="0">
                  <a:solidFill>
                    <a:srgbClr val="00469C"/>
                  </a:solidFill>
                  <a:latin typeface="微软雅黑 Light" panose="020B0502040204020203" pitchFamily="34" charset="-122"/>
                  <a:ea typeface="微软雅黑 Light" panose="020B0502040204020203" pitchFamily="34" charset="-122"/>
                </a:rPr>
                <a:t>16</a:t>
              </a:r>
              <a:r>
                <a:rPr lang="zh-CN" altLang="zh-CN" sz="1100" b="1" spc="300" dirty="0">
                  <a:solidFill>
                    <a:srgbClr val="00469C"/>
                  </a:solidFill>
                  <a:latin typeface="微软雅黑 Light" panose="020B0502040204020203" pitchFamily="34" charset="-122"/>
                  <a:ea typeface="微软雅黑 Light" panose="020B0502040204020203" pitchFamily="34" charset="-122"/>
                </a:rPr>
                <a:t>家全资子公司及</a:t>
              </a:r>
              <a:r>
                <a:rPr lang="en-US" altLang="zh-CN" sz="1100" b="1" spc="300" dirty="0">
                  <a:solidFill>
                    <a:srgbClr val="00469C"/>
                  </a:solidFill>
                  <a:latin typeface="微软雅黑 Light" panose="020B0502040204020203" pitchFamily="34" charset="-122"/>
                  <a:ea typeface="微软雅黑 Light" panose="020B0502040204020203" pitchFamily="34" charset="-122"/>
                </a:rPr>
                <a:t>13</a:t>
              </a:r>
              <a:r>
                <a:rPr lang="zh-CN" altLang="zh-CN" sz="1100" b="1" spc="300" dirty="0">
                  <a:solidFill>
                    <a:srgbClr val="00469C"/>
                  </a:solidFill>
                  <a:latin typeface="微软雅黑 Light" panose="020B0502040204020203" pitchFamily="34" charset="-122"/>
                  <a:ea typeface="微软雅黑 Light" panose="020B0502040204020203" pitchFamily="34" charset="-122"/>
                </a:rPr>
                <a:t>家销售分公司</a:t>
              </a:r>
              <a:r>
                <a:rPr lang="zh-CN" altLang="zh-CN" sz="1100" spc="300" dirty="0">
                  <a:latin typeface="微软雅黑 Light" panose="020B0502040204020203" pitchFamily="34" charset="-122"/>
                  <a:ea typeface="微软雅黑 Light" panose="020B0502040204020203" pitchFamily="34" charset="-122"/>
                </a:rPr>
                <a:t>，生产及销售服务网络遍布全国，是一家集建筑防水材料研发、制造、销售、技术服务和防水工程施工于一体的高新技术企业。目前是中国建筑防水协会副会长单位，是行业协会认定的建筑防水行业领军企业及行业综合实力前三名，</a:t>
              </a:r>
              <a:r>
                <a:rPr lang="zh-CN" altLang="zh-CN" sz="1100" b="1" spc="300" dirty="0">
                  <a:solidFill>
                    <a:srgbClr val="00469C"/>
                  </a:solidFill>
                  <a:latin typeface="微软雅黑 Light" panose="020B0502040204020203" pitchFamily="34" charset="-122"/>
                  <a:ea typeface="微软雅黑 Light" panose="020B0502040204020203" pitchFamily="34" charset="-122"/>
                </a:rPr>
                <a:t>连续</a:t>
              </a:r>
              <a:r>
                <a:rPr lang="en-US" altLang="zh-CN" sz="1100" b="1" spc="300" dirty="0">
                  <a:solidFill>
                    <a:srgbClr val="00469C"/>
                  </a:solidFill>
                  <a:latin typeface="微软雅黑 Light" panose="020B0502040204020203" pitchFamily="34" charset="-122"/>
                  <a:ea typeface="微软雅黑 Light" panose="020B0502040204020203" pitchFamily="34" charset="-122"/>
                </a:rPr>
                <a:t>7</a:t>
              </a:r>
              <a:r>
                <a:rPr lang="zh-CN" altLang="zh-CN" sz="1100" b="1" spc="300" dirty="0">
                  <a:solidFill>
                    <a:srgbClr val="00469C"/>
                  </a:solidFill>
                  <a:latin typeface="微软雅黑 Light" panose="020B0502040204020203" pitchFamily="34" charset="-122"/>
                  <a:ea typeface="微软雅黑 Light" panose="020B0502040204020203" pitchFamily="34" charset="-122"/>
                </a:rPr>
                <a:t>年当选“房地产</a:t>
              </a:r>
              <a:r>
                <a:rPr lang="en-US" altLang="zh-CN" sz="1100" b="1" spc="300" dirty="0">
                  <a:solidFill>
                    <a:srgbClr val="00469C"/>
                  </a:solidFill>
                  <a:latin typeface="微软雅黑 Light" panose="020B0502040204020203" pitchFamily="34" charset="-122"/>
                  <a:ea typeface="微软雅黑 Light" panose="020B0502040204020203" pitchFamily="34" charset="-122"/>
                </a:rPr>
                <a:t>500</a:t>
              </a:r>
              <a:r>
                <a:rPr lang="zh-CN" altLang="zh-CN" sz="1100" b="1" spc="300" dirty="0">
                  <a:solidFill>
                    <a:srgbClr val="00469C"/>
                  </a:solidFill>
                  <a:latin typeface="微软雅黑 Light" panose="020B0502040204020203" pitchFamily="34" charset="-122"/>
                  <a:ea typeface="微软雅黑 Light" panose="020B0502040204020203" pitchFamily="34" charset="-122"/>
                </a:rPr>
                <a:t>强首选防水材料品牌”</a:t>
              </a:r>
              <a:r>
                <a:rPr lang="zh-CN" altLang="zh-CN" sz="1100" spc="300" dirty="0">
                  <a:latin typeface="微软雅黑 Light" panose="020B0502040204020203" pitchFamily="34" charset="-122"/>
                  <a:ea typeface="微软雅黑 Light" panose="020B0502040204020203" pitchFamily="34" charset="-122"/>
                </a:rPr>
                <a:t>。</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100" spc="300" dirty="0">
                  <a:latin typeface="微软雅黑 Light" panose="020B0502040204020203" pitchFamily="34" charset="-122"/>
                  <a:ea typeface="微软雅黑 Light" panose="020B0502040204020203" pitchFamily="34" charset="-122"/>
                </a:rPr>
                <a:t>科顺股份现有工程防水品牌“</a:t>
              </a:r>
              <a:r>
                <a:rPr lang="en-US" altLang="zh-CN" sz="1100" spc="300" dirty="0">
                  <a:latin typeface="微软雅黑 Light" panose="020B0502040204020203" pitchFamily="34" charset="-122"/>
                  <a:ea typeface="微软雅黑 Light" panose="020B0502040204020203" pitchFamily="34" charset="-122"/>
                </a:rPr>
                <a:t>CKS</a:t>
              </a:r>
              <a:r>
                <a:rPr lang="zh-CN" altLang="zh-CN" sz="1100" spc="300" dirty="0">
                  <a:latin typeface="微软雅黑 Light" panose="020B0502040204020203" pitchFamily="34" charset="-122"/>
                  <a:ea typeface="微软雅黑 Light" panose="020B0502040204020203" pitchFamily="34" charset="-122"/>
                </a:rPr>
                <a:t>科顺”，民用建材品牌“</a:t>
              </a:r>
              <a:r>
                <a:rPr lang="en-US" altLang="zh-CN" sz="1100" spc="300" dirty="0">
                  <a:latin typeface="微软雅黑 Light" panose="020B0502040204020203" pitchFamily="34" charset="-122"/>
                  <a:ea typeface="微软雅黑 Light" panose="020B0502040204020203" pitchFamily="34" charset="-122"/>
                </a:rPr>
                <a:t>ELOKT</a:t>
              </a:r>
              <a:r>
                <a:rPr lang="zh-CN" altLang="zh-CN" sz="1100" spc="300" dirty="0">
                  <a:latin typeface="微软雅黑 Light" panose="020B0502040204020203" pitchFamily="34" charset="-122"/>
                  <a:ea typeface="微软雅黑 Light" panose="020B0502040204020203" pitchFamily="34" charset="-122"/>
                </a:rPr>
                <a:t>依来德”，堵漏维修品牌“</a:t>
              </a:r>
              <a:r>
                <a:rPr lang="en-US" altLang="zh-CN" sz="1100" spc="300" dirty="0">
                  <a:latin typeface="微软雅黑 Light" panose="020B0502040204020203" pitchFamily="34" charset="-122"/>
                  <a:ea typeface="微软雅黑 Light" panose="020B0502040204020203" pitchFamily="34" charset="-122"/>
                </a:rPr>
                <a:t>ZT</a:t>
              </a:r>
              <a:r>
                <a:rPr lang="zh-CN" altLang="zh-CN" sz="1100" spc="300" dirty="0">
                  <a:latin typeface="微软雅黑 Light" panose="020B0502040204020203" pitchFamily="34" charset="-122"/>
                  <a:ea typeface="微软雅黑 Light" panose="020B0502040204020203" pitchFamily="34" charset="-122"/>
                </a:rPr>
                <a:t>筑通”及金属屋面防护品牌“</a:t>
              </a:r>
              <a:r>
                <a:rPr lang="en-US" altLang="zh-CN" sz="1100" spc="300" dirty="0">
                  <a:latin typeface="微软雅黑 Light" panose="020B0502040204020203" pitchFamily="34" charset="-122"/>
                  <a:ea typeface="微软雅黑 Light" panose="020B0502040204020203" pitchFamily="34" charset="-122"/>
                </a:rPr>
                <a:t>PLADEN</a:t>
              </a:r>
              <a:r>
                <a:rPr lang="zh-CN" altLang="zh-CN" sz="1100" spc="300" dirty="0">
                  <a:latin typeface="微软雅黑 Light" panose="020B0502040204020203" pitchFamily="34" charset="-122"/>
                  <a:ea typeface="微软雅黑 Light" panose="020B0502040204020203" pitchFamily="34" charset="-122"/>
                </a:rPr>
                <a:t>铂盾”。产品涵盖</a:t>
              </a:r>
              <a:r>
                <a:rPr lang="zh-CN" altLang="zh-CN" sz="1100" b="1" spc="300" dirty="0">
                  <a:solidFill>
                    <a:srgbClr val="00469C"/>
                  </a:solidFill>
                  <a:latin typeface="微软雅黑 Light" panose="020B0502040204020203" pitchFamily="34" charset="-122"/>
                  <a:ea typeface="微软雅黑 Light" panose="020B0502040204020203" pitchFamily="34" charset="-122"/>
                </a:rPr>
                <a:t>防水卷材及防水涂料两大类</a:t>
              </a:r>
              <a:r>
                <a:rPr lang="en-US" altLang="zh-CN" sz="1100" b="1" spc="300" dirty="0">
                  <a:solidFill>
                    <a:srgbClr val="00469C"/>
                  </a:solidFill>
                  <a:latin typeface="微软雅黑 Light" panose="020B0502040204020203" pitchFamily="34" charset="-122"/>
                  <a:ea typeface="微软雅黑 Light" panose="020B0502040204020203" pitchFamily="34" charset="-122"/>
                </a:rPr>
                <a:t>100</a:t>
              </a:r>
              <a:r>
                <a:rPr lang="zh-CN" altLang="zh-CN" sz="1100" b="1" spc="300" dirty="0">
                  <a:solidFill>
                    <a:srgbClr val="00469C"/>
                  </a:solidFill>
                  <a:latin typeface="微软雅黑 Light" panose="020B0502040204020203" pitchFamily="34" charset="-122"/>
                  <a:ea typeface="微软雅黑 Light" panose="020B0502040204020203" pitchFamily="34" charset="-122"/>
                </a:rPr>
                <a:t>多个品种</a:t>
              </a:r>
              <a:r>
                <a:rPr lang="zh-CN" altLang="zh-CN" sz="1100" spc="300" dirty="0">
                  <a:latin typeface="微软雅黑 Light" panose="020B0502040204020203" pitchFamily="34" charset="-122"/>
                  <a:ea typeface="微软雅黑 Light" panose="020B0502040204020203" pitchFamily="34" charset="-122"/>
                </a:rPr>
                <a:t>，可为客户提供“一站式”建筑防水解决方案。</a:t>
              </a: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lang="en-US" altLang="zh-CN" sz="1100" spc="3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zh-CN" sz="1100" spc="300" dirty="0">
                  <a:latin typeface="微软雅黑 Light" panose="020B0502040204020203" pitchFamily="34" charset="-122"/>
                  <a:ea typeface="微软雅黑 Light" panose="020B0502040204020203" pitchFamily="34" charset="-122"/>
                </a:rPr>
                <a:t>科顺的防水产品及解决方案广泛应用于多个国家与城市标志性建筑、市政工程、交通轨道工程、住宅商业地产及特种工程等领域。与此同时，公司已经先后与</a:t>
              </a:r>
              <a:r>
                <a:rPr lang="zh-CN" altLang="zh-CN" sz="1100" b="1" spc="300" dirty="0">
                  <a:solidFill>
                    <a:srgbClr val="00469C"/>
                  </a:solidFill>
                  <a:latin typeface="微软雅黑 Light" panose="020B0502040204020203" pitchFamily="34" charset="-122"/>
                  <a:ea typeface="微软雅黑 Light" panose="020B0502040204020203" pitchFamily="34" charset="-122"/>
                </a:rPr>
                <a:t>碧桂园</a:t>
              </a:r>
              <a:r>
                <a:rPr lang="zh-CN" altLang="zh-CN" sz="1100" b="1" spc="300" dirty="0" smtClean="0">
                  <a:solidFill>
                    <a:srgbClr val="00469C"/>
                  </a:solidFill>
                  <a:latin typeface="微软雅黑 Light" panose="020B0502040204020203" pitchFamily="34" charset="-122"/>
                  <a:ea typeface="微软雅黑 Light" panose="020B0502040204020203" pitchFamily="34" charset="-122"/>
                </a:rPr>
                <a:t>、华夏</a:t>
              </a:r>
              <a:r>
                <a:rPr lang="zh-CN" altLang="zh-CN" sz="1100" b="1" spc="300" dirty="0">
                  <a:solidFill>
                    <a:srgbClr val="00469C"/>
                  </a:solidFill>
                  <a:latin typeface="微软雅黑 Light" panose="020B0502040204020203" pitchFamily="34" charset="-122"/>
                  <a:ea typeface="微软雅黑 Light" panose="020B0502040204020203" pitchFamily="34" charset="-122"/>
                </a:rPr>
                <a:t>幸福、万达、保利置业、绿地</a:t>
              </a:r>
              <a:r>
                <a:rPr lang="zh-CN" altLang="zh-CN" sz="1100" spc="300" dirty="0">
                  <a:latin typeface="微软雅黑 Light" panose="020B0502040204020203" pitchFamily="34" charset="-122"/>
                  <a:ea typeface="微软雅黑 Light" panose="020B0502040204020203" pitchFamily="34" charset="-122"/>
                </a:rPr>
                <a:t>等超过</a:t>
              </a:r>
              <a:r>
                <a:rPr lang="en-US" altLang="zh-CN" sz="1100" spc="300" dirty="0">
                  <a:latin typeface="微软雅黑 Light" panose="020B0502040204020203" pitchFamily="34" charset="-122"/>
                  <a:ea typeface="微软雅黑 Light" panose="020B0502040204020203" pitchFamily="34" charset="-122"/>
                </a:rPr>
                <a:t>100</a:t>
              </a:r>
              <a:r>
                <a:rPr lang="zh-CN" altLang="zh-CN" sz="1100" spc="300" dirty="0">
                  <a:latin typeface="微软雅黑 Light" panose="020B0502040204020203" pitchFamily="34" charset="-122"/>
                  <a:ea typeface="微软雅黑 Light" panose="020B0502040204020203" pitchFamily="34" charset="-122"/>
                </a:rPr>
                <a:t>家知名房企签订战略合作协议。</a:t>
              </a:r>
              <a:endParaRPr lang="zh-CN" altLang="zh-CN" sz="1100" spc="300" dirty="0">
                <a:latin typeface="微软雅黑 Light" panose="020B0502040204020203" pitchFamily="34" charset="-122"/>
                <a:ea typeface="微软雅黑 Light" panose="020B0502040204020203" pitchFamily="34" charset="-122"/>
              </a:endParaRPr>
            </a:p>
          </p:txBody>
        </p:sp>
      </p:grpSp>
      <p:grpSp>
        <p:nvGrpSpPr>
          <p:cNvPr id="12" name="组合 11"/>
          <p:cNvGrpSpPr/>
          <p:nvPr/>
        </p:nvGrpSpPr>
        <p:grpSpPr>
          <a:xfrm>
            <a:off x="7041938" y="160985"/>
            <a:ext cx="4878689" cy="466940"/>
            <a:chOff x="7041938" y="160985"/>
            <a:chExt cx="4878689" cy="46694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grpSp>
      <p:pic>
        <p:nvPicPr>
          <p:cNvPr id="16" name="图片 15"/>
          <p:cNvPicPr>
            <a:picLocks noChangeAspect="1"/>
          </p:cNvPicPr>
          <p:nvPr/>
        </p:nvPicPr>
        <p:blipFill>
          <a:blip r:embed="rId2" cstate="screen"/>
          <a:stretch>
            <a:fillRect/>
          </a:stretch>
        </p:blipFill>
        <p:spPr>
          <a:xfrm>
            <a:off x="272730" y="154635"/>
            <a:ext cx="908039" cy="2703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地板, 室内, 建筑物&#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t="15462" b="-1037"/>
          <a:stretch>
            <a:fillRect/>
          </a:stretch>
        </p:blipFill>
        <p:spPr>
          <a:xfrm>
            <a:off x="6096000" y="1633897"/>
            <a:ext cx="6087194" cy="3906827"/>
          </a:xfrm>
          <a:prstGeom prst="rect">
            <a:avLst/>
          </a:prstGeom>
        </p:spPr>
      </p:pic>
      <p:pic>
        <p:nvPicPr>
          <p:cNvPr id="5" name="图片 4" descr="图片包含 室内, 工厂&#10;&#10;已生成极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19020" t="16838" r="14313" b="26194"/>
          <a:stretch>
            <a:fillRect/>
          </a:stretch>
        </p:blipFill>
        <p:spPr>
          <a:xfrm>
            <a:off x="0" y="1633897"/>
            <a:ext cx="6096000" cy="3906829"/>
          </a:xfrm>
          <a:prstGeom prst="rect">
            <a:avLst/>
          </a:prstGeom>
        </p:spPr>
      </p:pic>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595296" y="3645024"/>
            <a:ext cx="7003743" cy="2648526"/>
            <a:chOff x="2595296" y="3645024"/>
            <a:chExt cx="7003743" cy="2648526"/>
          </a:xfrm>
        </p:grpSpPr>
        <p:grpSp>
          <p:nvGrpSpPr>
            <p:cNvPr id="2" name="组合 1"/>
            <p:cNvGrpSpPr/>
            <p:nvPr/>
          </p:nvGrpSpPr>
          <p:grpSpPr>
            <a:xfrm>
              <a:off x="2595296" y="3645024"/>
              <a:ext cx="4296816" cy="2648526"/>
              <a:chOff x="818108" y="3645024"/>
              <a:chExt cx="4296816" cy="2648526"/>
            </a:xfrm>
          </p:grpSpPr>
          <p:sp>
            <p:nvSpPr>
              <p:cNvPr id="25" name="矩形 24"/>
              <p:cNvSpPr/>
              <p:nvPr/>
            </p:nvSpPr>
            <p:spPr>
              <a:xfrm>
                <a:off x="818108"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27" name="TextBox 11"/>
              <p:cNvSpPr txBox="1"/>
              <p:nvPr/>
            </p:nvSpPr>
            <p:spPr>
              <a:xfrm>
                <a:off x="1081641" y="4732361"/>
                <a:ext cx="2563260" cy="691087"/>
              </a:xfrm>
              <a:prstGeom prst="rect">
                <a:avLst/>
              </a:prstGeom>
              <a:noFill/>
            </p:spPr>
            <p:txBody>
              <a:bodyPr wrap="square">
                <a:spAutoFit/>
              </a:bodyPr>
              <a:lstStyle/>
              <a:p>
                <a:pPr indent="-457200">
                  <a:lnSpc>
                    <a:spcPct val="150000"/>
                  </a:lnSpc>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高分子卷材生产线，每条产能为</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125</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万平方</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年；防排水板生产线，每条产能为</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1000</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万平方</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年</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0" name="矩形 59"/>
              <p:cNvSpPr/>
              <p:nvPr/>
            </p:nvSpPr>
            <p:spPr>
              <a:xfrm>
                <a:off x="1107675" y="3908111"/>
                <a:ext cx="4007249" cy="830997"/>
              </a:xfrm>
              <a:prstGeom prst="rect">
                <a:avLst/>
              </a:prstGeom>
            </p:spPr>
            <p:txBody>
              <a:bodyPr wrap="square">
                <a:spAutoFit/>
              </a:bodyPr>
              <a:lstStyle/>
              <a:p>
                <a:r>
                  <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rPr>
                  <a:t>高分子防水卷材及</a:t>
                </a:r>
                <a:endParaRPr lang="en-US" altLang="zh-CN"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a:p>
                <a:r>
                  <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rPr>
                  <a:t>防排水板生产车间</a:t>
                </a:r>
                <a:endPar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5" name="组合 64"/>
              <p:cNvGrpSpPr/>
              <p:nvPr/>
            </p:nvGrpSpPr>
            <p:grpSpPr>
              <a:xfrm>
                <a:off x="1230392" y="4728231"/>
                <a:ext cx="488872" cy="0"/>
                <a:chOff x="686622" y="3636100"/>
                <a:chExt cx="576091" cy="0"/>
              </a:xfrm>
            </p:grpSpPr>
            <p:cxnSp>
              <p:nvCxnSpPr>
                <p:cNvPr id="66" name="直接连接符 65"/>
                <p:cNvCxnSpPr/>
                <p:nvPr/>
              </p:nvCxnSpPr>
              <p:spPr>
                <a:xfrm flipH="1">
                  <a:off x="853240" y="3636100"/>
                  <a:ext cx="409473"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86622" y="3636100"/>
                  <a:ext cx="74510"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6260595" y="3645024"/>
              <a:ext cx="3338444" cy="2648526"/>
              <a:chOff x="4483407" y="3645024"/>
              <a:chExt cx="3338444" cy="2648526"/>
            </a:xfrm>
          </p:grpSpPr>
          <p:sp>
            <p:nvSpPr>
              <p:cNvPr id="42" name="矩形 41"/>
              <p:cNvSpPr/>
              <p:nvPr/>
            </p:nvSpPr>
            <p:spPr>
              <a:xfrm>
                <a:off x="4483407"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grpSp>
            <p:nvGrpSpPr>
              <p:cNvPr id="90" name="组合 89"/>
              <p:cNvGrpSpPr/>
              <p:nvPr/>
            </p:nvGrpSpPr>
            <p:grpSpPr>
              <a:xfrm>
                <a:off x="4887992" y="4529770"/>
                <a:ext cx="488872" cy="45719"/>
                <a:chOff x="686622" y="3437639"/>
                <a:chExt cx="576091" cy="0"/>
              </a:xfrm>
            </p:grpSpPr>
            <p:cxnSp>
              <p:nvCxnSpPr>
                <p:cNvPr id="91" name="直接连接符 90"/>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717156" y="3908111"/>
                <a:ext cx="2864743"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干粉砂浆生产车间</a:t>
                </a:r>
                <a:endPar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7" name="TextBox 11"/>
              <p:cNvSpPr txBox="1"/>
              <p:nvPr/>
            </p:nvSpPr>
            <p:spPr>
              <a:xfrm>
                <a:off x="4749433" y="4732361"/>
                <a:ext cx="2661017" cy="1522083"/>
              </a:xfrm>
              <a:prstGeom prst="rect">
                <a:avLst/>
              </a:prstGeom>
              <a:noFill/>
            </p:spPr>
            <p:txBody>
              <a:bodyPr wrap="square">
                <a:spAutoFit/>
              </a:bodyPr>
              <a:lstStyle/>
              <a:p>
                <a:pPr indent="-457200">
                  <a:lnSpc>
                    <a:spcPct val="150000"/>
                  </a:lnSpc>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生产过程中不产生任何粉尘；自动计量，精度准确；</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2500 m³/h</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抽风系统及具有国家专利高效滤筒除尘器收集粉尘，干净废气中含尘浓度≤</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30mg/m³</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；除尘设备可以节省能耗</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25-30%</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；滤筒滤料使用寿命可以增加</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1</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倍以上；无重力混合机，其混合效果均匀、时间短；生产设备占地极少，节省空间</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生产车间</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1373" y="149805"/>
            <a:ext cx="11649254" cy="478120"/>
            <a:chOff x="271373" y="149805"/>
            <a:chExt cx="11649254" cy="478120"/>
          </a:xfrm>
        </p:grpSpPr>
        <p:sp>
          <p:nvSpPr>
            <p:cNvPr id="2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8" name="图片 27"/>
            <p:cNvPicPr>
              <a:picLocks noChangeAspect="1"/>
            </p:cNvPicPr>
            <p:nvPr/>
          </p:nvPicPr>
          <p:blipFill>
            <a:blip r:embed="rId3"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建筑物, 户外, 天空&#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l="2349" t="13805" r="391" b="12752"/>
          <a:stretch>
            <a:fillRect/>
          </a:stretch>
        </p:blipFill>
        <p:spPr>
          <a:xfrm>
            <a:off x="0" y="1628776"/>
            <a:ext cx="6864744" cy="3887788"/>
          </a:xfrm>
          <a:prstGeom prst="rect">
            <a:avLst/>
          </a:prstGeom>
        </p:spPr>
      </p:pic>
      <p:pic>
        <p:nvPicPr>
          <p:cNvPr id="29" name="Picture 7" descr="C:\Users\Administrator\AppData\Roaming\Tencent\Users\2096602079\QQ\WinTemp\RichOle\9E[%()G`IN$KAT~TEYT`])U.png"/>
          <p:cNvPicPr>
            <a:picLocks noChangeAspect="1" noChangeArrowheads="1"/>
          </p:cNvPicPr>
          <p:nvPr/>
        </p:nvPicPr>
        <p:blipFill rotWithShape="1">
          <a:blip r:embed="rId2" cstate="screen"/>
          <a:srcRect/>
          <a:stretch>
            <a:fillRect/>
          </a:stretch>
        </p:blipFill>
        <p:spPr bwMode="auto">
          <a:xfrm>
            <a:off x="6864743" y="1628775"/>
            <a:ext cx="5313207"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595296" y="3645024"/>
            <a:ext cx="7003743" cy="2648526"/>
            <a:chOff x="2595296" y="3645024"/>
            <a:chExt cx="7003743" cy="2648526"/>
          </a:xfrm>
        </p:grpSpPr>
        <p:grpSp>
          <p:nvGrpSpPr>
            <p:cNvPr id="2" name="组合 1"/>
            <p:cNvGrpSpPr/>
            <p:nvPr/>
          </p:nvGrpSpPr>
          <p:grpSpPr>
            <a:xfrm>
              <a:off x="2595296" y="3645024"/>
              <a:ext cx="4296816" cy="2648526"/>
              <a:chOff x="818108" y="3645024"/>
              <a:chExt cx="4296816" cy="2648526"/>
            </a:xfrm>
          </p:grpSpPr>
          <p:sp>
            <p:nvSpPr>
              <p:cNvPr id="25" name="矩形 24"/>
              <p:cNvSpPr/>
              <p:nvPr/>
            </p:nvSpPr>
            <p:spPr>
              <a:xfrm>
                <a:off x="818108"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27" name="TextBox 11"/>
              <p:cNvSpPr txBox="1"/>
              <p:nvPr/>
            </p:nvSpPr>
            <p:spPr>
              <a:xfrm>
                <a:off x="1081641" y="4732361"/>
                <a:ext cx="2563260" cy="1522083"/>
              </a:xfrm>
              <a:prstGeom prst="rect">
                <a:avLst/>
              </a:prstGeom>
              <a:noFill/>
            </p:spPr>
            <p:txBody>
              <a:bodyPr wrap="square">
                <a:spAutoFit/>
              </a:bodyPr>
              <a:lstStyle/>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先进的烟气处理系统，由中国建筑材料科学研究总院设计。拥有三大技术亮点：</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全封闭管道源头收集，收集率</a:t>
                </a:r>
                <a:r>
                  <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99%</a:t>
                </a: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，独创管内喷淋系统，更安全高效</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洗涤塔、磁控复合恒流脉冲脱油分离更彻底</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电化学催化净化及协同氧降解技术吸附捕捉沥青烟气，彻底攻克行业难题</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0" name="矩形 59"/>
              <p:cNvSpPr/>
              <p:nvPr/>
            </p:nvSpPr>
            <p:spPr>
              <a:xfrm>
                <a:off x="1107675" y="3908111"/>
                <a:ext cx="4007249" cy="461665"/>
              </a:xfrm>
              <a:prstGeom prst="rect">
                <a:avLst/>
              </a:prstGeom>
            </p:spPr>
            <p:txBody>
              <a:bodyPr wrap="square">
                <a:spAutoFit/>
              </a:bodyPr>
              <a:lstStyle/>
              <a:p>
                <a:r>
                  <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rPr>
                  <a:t>烟气处理系统</a:t>
                </a:r>
                <a:endPar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5" name="组合 64"/>
              <p:cNvGrpSpPr/>
              <p:nvPr/>
            </p:nvGrpSpPr>
            <p:grpSpPr>
              <a:xfrm>
                <a:off x="1230392" y="4728231"/>
                <a:ext cx="488872" cy="0"/>
                <a:chOff x="686622" y="3636100"/>
                <a:chExt cx="576091" cy="0"/>
              </a:xfrm>
            </p:grpSpPr>
            <p:cxnSp>
              <p:nvCxnSpPr>
                <p:cNvPr id="66" name="直接连接符 65"/>
                <p:cNvCxnSpPr/>
                <p:nvPr/>
              </p:nvCxnSpPr>
              <p:spPr>
                <a:xfrm flipH="1">
                  <a:off x="853240" y="3636100"/>
                  <a:ext cx="409473"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86622" y="3636100"/>
                  <a:ext cx="74510" cy="0"/>
                </a:xfrm>
                <a:prstGeom prst="line">
                  <a:avLst/>
                </a:prstGeom>
                <a:ln w="31750" cap="rnd">
                  <a:solidFill>
                    <a:srgbClr val="00469C"/>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6260595" y="3645024"/>
              <a:ext cx="3338444" cy="2648526"/>
              <a:chOff x="4483407" y="3645024"/>
              <a:chExt cx="3338444" cy="2648526"/>
            </a:xfrm>
          </p:grpSpPr>
          <p:sp>
            <p:nvSpPr>
              <p:cNvPr id="42" name="矩形 41"/>
              <p:cNvSpPr/>
              <p:nvPr/>
            </p:nvSpPr>
            <p:spPr>
              <a:xfrm>
                <a:off x="4483407" y="3645024"/>
                <a:ext cx="3338444" cy="2648526"/>
              </a:xfrm>
              <a:prstGeom prst="rect">
                <a:avLst/>
              </a:prstGeom>
              <a:solidFill>
                <a:schemeClr val="bg1"/>
              </a:solidFill>
              <a:ln>
                <a:noFill/>
              </a:ln>
              <a:effectLst>
                <a:outerShdw blurRad="254000" sx="102000" sy="102000" algn="ctr" rotWithShape="0">
                  <a:srgbClr val="00469C">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grpSp>
            <p:nvGrpSpPr>
              <p:cNvPr id="90" name="组合 89"/>
              <p:cNvGrpSpPr/>
              <p:nvPr/>
            </p:nvGrpSpPr>
            <p:grpSpPr>
              <a:xfrm>
                <a:off x="4887992" y="4529770"/>
                <a:ext cx="488872" cy="45719"/>
                <a:chOff x="686622" y="3437639"/>
                <a:chExt cx="576091" cy="0"/>
              </a:xfrm>
            </p:grpSpPr>
            <p:cxnSp>
              <p:nvCxnSpPr>
                <p:cNvPr id="91" name="直接连接符 90"/>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00469C">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717156" y="3908111"/>
                <a:ext cx="2864743"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污水处理系统</a:t>
                </a:r>
                <a:endPar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7" name="TextBox 11"/>
              <p:cNvSpPr txBox="1"/>
              <p:nvPr/>
            </p:nvSpPr>
            <p:spPr>
              <a:xfrm>
                <a:off x="4749433" y="4732361"/>
                <a:ext cx="2661017" cy="1106585"/>
              </a:xfrm>
              <a:prstGeom prst="rect">
                <a:avLst/>
              </a:prstGeom>
              <a:noFill/>
            </p:spPr>
            <p:txBody>
              <a:bodyPr wrap="square">
                <a:spAutoFit/>
              </a:bodyPr>
              <a:lstStyle/>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除不建议饮用外，可用于日常洗衣、浇花草、洗脸及洗手等等。水质通透，没有异味，不会造成污染</a:t>
                </a:r>
                <a:endParaRPr lang="en-US" altLang="zh-CN"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a:p>
                <a:pPr marL="171450" indent="-171450">
                  <a:lnSpc>
                    <a:spcPct val="150000"/>
                  </a:lnSpc>
                  <a:buFont typeface="Arial" panose="020B0604020202020204" pitchFamily="34" charset="0"/>
                  <a:buChar char="•"/>
                  <a:defRPr/>
                </a:pPr>
                <a:r>
                  <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整个厂区的污水全部集中处理，污水经处理后能达到饮用水二级标准</a:t>
                </a:r>
                <a:endParaRPr lang="zh-CN" altLang="en-US" sz="9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环保处理</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1373" y="149805"/>
            <a:ext cx="11649254" cy="478120"/>
            <a:chOff x="271373" y="149805"/>
            <a:chExt cx="11649254" cy="478120"/>
          </a:xfrm>
        </p:grpSpPr>
        <p:sp>
          <p:nvSpPr>
            <p:cNvPr id="2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8" name="图片 27"/>
            <p:cNvPicPr>
              <a:picLocks noChangeAspect="1"/>
            </p:cNvPicPr>
            <p:nvPr/>
          </p:nvPicPr>
          <p:blipFill>
            <a:blip r:embed="rId3"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管理标准化</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73" y="1629932"/>
            <a:ext cx="7736459" cy="5228068"/>
            <a:chOff x="-173" y="0"/>
            <a:chExt cx="7736459" cy="6858000"/>
          </a:xfrm>
        </p:grpSpPr>
        <p:pic>
          <p:nvPicPr>
            <p:cNvPr id="44" name="图片 43"/>
            <p:cNvPicPr>
              <a:picLocks noChangeAspect="1"/>
            </p:cNvPicPr>
            <p:nvPr/>
          </p:nvPicPr>
          <p:blipFill rotWithShape="1">
            <a:blip r:embed="rId1" cstate="screen"/>
            <a:srcRect/>
            <a:stretch>
              <a:fillRect/>
            </a:stretch>
          </p:blipFill>
          <p:spPr>
            <a:xfrm>
              <a:off x="-173" y="0"/>
              <a:ext cx="7736459" cy="6858000"/>
            </a:xfrm>
            <a:custGeom>
              <a:avLst/>
              <a:gdLst>
                <a:gd name="connsiteX0" fmla="*/ 0 w 7736459"/>
                <a:gd name="connsiteY0" fmla="*/ 0 h 6858000"/>
                <a:gd name="connsiteX1" fmla="*/ 7736459 w 7736459"/>
                <a:gd name="connsiteY1" fmla="*/ 0 h 6858000"/>
                <a:gd name="connsiteX2" fmla="*/ 7736459 w 7736459"/>
                <a:gd name="connsiteY2" fmla="*/ 6858000 h 6858000"/>
                <a:gd name="connsiteX3" fmla="*/ 0 w 77364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36459" h="6858000">
                  <a:moveTo>
                    <a:pt x="0" y="0"/>
                  </a:moveTo>
                  <a:lnTo>
                    <a:pt x="7736459" y="0"/>
                  </a:lnTo>
                  <a:lnTo>
                    <a:pt x="7736459" y="6858000"/>
                  </a:lnTo>
                  <a:lnTo>
                    <a:pt x="0" y="6858000"/>
                  </a:lnTo>
                  <a:close/>
                </a:path>
              </a:pathLst>
            </a:custGeom>
          </p:spPr>
        </p:pic>
        <p:sp>
          <p:nvSpPr>
            <p:cNvPr id="45" name="矩形 44"/>
            <p:cNvSpPr/>
            <p:nvPr/>
          </p:nvSpPr>
          <p:spPr>
            <a:xfrm>
              <a:off x="-173" y="0"/>
              <a:ext cx="7736459" cy="6858000"/>
            </a:xfrm>
            <a:prstGeom prst="rect">
              <a:avLst/>
            </a:prstGeom>
            <a:gradFill flip="none" rotWithShape="1">
              <a:gsLst>
                <a:gs pos="100000">
                  <a:srgbClr val="1AAAFF">
                    <a:alpha val="60000"/>
                  </a:srgbClr>
                </a:gs>
                <a:gs pos="0">
                  <a:srgbClr val="0048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pic>
        <p:nvPicPr>
          <p:cNvPr id="51" name="图片 50"/>
          <p:cNvPicPr>
            <a:picLocks noChangeAspect="1"/>
          </p:cNvPicPr>
          <p:nvPr/>
        </p:nvPicPr>
        <p:blipFill>
          <a:blip r:embed="rId2" cstate="print"/>
          <a:srcRect/>
          <a:stretch>
            <a:fillRect/>
          </a:stretch>
        </p:blipFill>
        <p:spPr bwMode="auto">
          <a:xfrm>
            <a:off x="6191128" y="2053216"/>
            <a:ext cx="6127404"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占位符 2"/>
          <p:cNvSpPr txBox="1">
            <a:spLocks noChangeArrowheads="1"/>
          </p:cNvSpPr>
          <p:nvPr/>
        </p:nvSpPr>
        <p:spPr>
          <a:xfrm>
            <a:off x="839344" y="1829136"/>
            <a:ext cx="4927746" cy="47685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865" b="1" dirty="0">
                <a:solidFill>
                  <a:schemeClr val="bg1"/>
                </a:solidFill>
                <a:latin typeface="微软雅黑 Light" panose="020B0502040204020203" pitchFamily="34" charset="-122"/>
                <a:ea typeface="微软雅黑 Light" panose="020B0502040204020203" pitchFamily="34" charset="-122"/>
              </a:rPr>
              <a:t>1</a:t>
            </a:r>
            <a:r>
              <a:rPr lang="zh-CN" altLang="en-US" sz="1865" b="1" dirty="0">
                <a:solidFill>
                  <a:schemeClr val="bg1"/>
                </a:solidFill>
                <a:latin typeface="微软雅黑 Light" panose="020B0502040204020203" pitchFamily="34" charset="-122"/>
                <a:ea typeface="微软雅黑 Light" panose="020B0502040204020203" pitchFamily="34" charset="-122"/>
              </a:rPr>
              <a:t>、原材料的采购标准化（集团采购）</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en-US" altLang="zh-CN" sz="1600" dirty="0">
                <a:solidFill>
                  <a:schemeClr val="bg1"/>
                </a:solidFill>
                <a:latin typeface="微软雅黑 Light" panose="020B0502040204020203" pitchFamily="34" charset="-122"/>
                <a:ea typeface="微软雅黑 Light" panose="020B0502040204020203" pitchFamily="34" charset="-122"/>
              </a:rPr>
              <a:t>      1</a:t>
            </a:r>
            <a:r>
              <a:rPr lang="zh-CN" altLang="en-US" sz="1600" dirty="0">
                <a:solidFill>
                  <a:schemeClr val="bg1"/>
                </a:solidFill>
                <a:latin typeface="微软雅黑 Light" panose="020B0502040204020203" pitchFamily="34" charset="-122"/>
                <a:ea typeface="微软雅黑 Light" panose="020B0502040204020203" pitchFamily="34" charset="-122"/>
              </a:rPr>
              <a:t>） 采购流程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）开发流程 </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）试用流程   </a:t>
            </a:r>
            <a:r>
              <a:rPr lang="en-US" altLang="zh-CN" sz="1600" dirty="0">
                <a:solidFill>
                  <a:schemeClr val="bg1"/>
                </a:solidFill>
                <a:latin typeface="微软雅黑 Light" panose="020B0502040204020203" pitchFamily="34" charset="-122"/>
                <a:ea typeface="微软雅黑 Light" panose="020B0502040204020203" pitchFamily="34" charset="-122"/>
              </a:rPr>
              <a:t>4</a:t>
            </a:r>
            <a:r>
              <a:rPr lang="zh-CN" altLang="en-US" sz="1600" dirty="0">
                <a:solidFill>
                  <a:schemeClr val="bg1"/>
                </a:solidFill>
                <a:latin typeface="微软雅黑 Light" panose="020B0502040204020203" pitchFamily="34" charset="-122"/>
                <a:ea typeface="微软雅黑 Light" panose="020B0502040204020203" pitchFamily="34" charset="-122"/>
              </a:rPr>
              <a:t>）合格供应商管理</a:t>
            </a:r>
            <a:endParaRPr lang="zh-CN" altLang="en-US" sz="1600" dirty="0">
              <a:solidFill>
                <a:schemeClr val="bg1"/>
              </a:solidFill>
              <a:latin typeface="微软雅黑 Light" panose="020B0502040204020203" pitchFamily="34" charset="-122"/>
              <a:ea typeface="微软雅黑 Light" panose="020B0502040204020203" pitchFamily="34" charset="-122"/>
            </a:endParaRPr>
          </a:p>
          <a:p>
            <a:pPr>
              <a:lnSpc>
                <a:spcPct val="160000"/>
              </a:lnSpc>
              <a:buFont typeface="Arial" panose="020B0604020202020204" pitchFamily="34" charset="0"/>
              <a:buNone/>
            </a:pPr>
            <a:r>
              <a:rPr lang="en-US" altLang="zh-CN" sz="1865" b="1" dirty="0">
                <a:solidFill>
                  <a:schemeClr val="bg1"/>
                </a:solidFill>
                <a:latin typeface="微软雅黑 Light" panose="020B0502040204020203" pitchFamily="34" charset="-122"/>
                <a:ea typeface="微软雅黑 Light" panose="020B0502040204020203" pitchFamily="34" charset="-122"/>
              </a:rPr>
              <a:t>2</a:t>
            </a:r>
            <a:r>
              <a:rPr lang="zh-CN" altLang="en-US" sz="1865" b="1" dirty="0">
                <a:solidFill>
                  <a:schemeClr val="bg1"/>
                </a:solidFill>
                <a:latin typeface="微软雅黑 Light" panose="020B0502040204020203" pitchFamily="34" charset="-122"/>
                <a:ea typeface="微软雅黑 Light" panose="020B0502040204020203" pitchFamily="34" charset="-122"/>
              </a:rPr>
              <a:t>、原材料的检测标准、检测方法、结果判定</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en-US" altLang="zh-CN" sz="1865" dirty="0">
                <a:solidFill>
                  <a:schemeClr val="bg1"/>
                </a:solidFill>
                <a:latin typeface="微软雅黑 Light" panose="020B0502040204020203" pitchFamily="34" charset="-122"/>
                <a:ea typeface="微软雅黑 Light" panose="020B0502040204020203" pitchFamily="34" charset="-122"/>
              </a:rPr>
              <a:t>    </a:t>
            </a:r>
            <a:r>
              <a:rPr lang="en-US" altLang="zh-CN" sz="1600" dirty="0">
                <a:solidFill>
                  <a:schemeClr val="bg1"/>
                </a:solidFill>
                <a:latin typeface="微软雅黑 Light" panose="020B0502040204020203" pitchFamily="34" charset="-122"/>
                <a:ea typeface="微软雅黑 Light" panose="020B0502040204020203" pitchFamily="34" charset="-122"/>
              </a:rPr>
              <a:t> 1</a:t>
            </a:r>
            <a:r>
              <a:rPr lang="zh-CN" altLang="en-US" sz="1600" dirty="0">
                <a:solidFill>
                  <a:schemeClr val="bg1"/>
                </a:solidFill>
                <a:latin typeface="微软雅黑 Light" panose="020B0502040204020203" pitchFamily="34" charset="-122"/>
                <a:ea typeface="微软雅黑 Light" panose="020B0502040204020203" pitchFamily="34" charset="-122"/>
              </a:rPr>
              <a:t>）检测流程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）作业指导 </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）数据分析</a:t>
            </a:r>
            <a:r>
              <a:rPr lang="en-US" altLang="zh-CN" sz="1600" dirty="0">
                <a:solidFill>
                  <a:schemeClr val="bg1"/>
                </a:solidFill>
                <a:latin typeface="微软雅黑 Light" panose="020B0502040204020203" pitchFamily="34" charset="-122"/>
                <a:ea typeface="微软雅黑 Light" panose="020B0502040204020203" pitchFamily="34" charset="-122"/>
              </a:rPr>
              <a:t>4</a:t>
            </a:r>
            <a:r>
              <a:rPr lang="zh-CN" altLang="en-US" sz="1600" dirty="0">
                <a:solidFill>
                  <a:schemeClr val="bg1"/>
                </a:solidFill>
                <a:latin typeface="微软雅黑 Light" panose="020B0502040204020203" pitchFamily="34" charset="-122"/>
                <a:ea typeface="微软雅黑 Light" panose="020B0502040204020203" pitchFamily="34" charset="-122"/>
              </a:rPr>
              <a:t>）结果判定及信息传递</a:t>
            </a:r>
            <a:endParaRPr lang="zh-CN" altLang="en-US" sz="1600" dirty="0">
              <a:solidFill>
                <a:schemeClr val="bg1"/>
              </a:solidFill>
              <a:latin typeface="微软雅黑 Light" panose="020B0502040204020203" pitchFamily="34" charset="-122"/>
              <a:ea typeface="微软雅黑 Light" panose="020B0502040204020203" pitchFamily="34" charset="-122"/>
            </a:endParaRPr>
          </a:p>
          <a:p>
            <a:pPr>
              <a:lnSpc>
                <a:spcPct val="160000"/>
              </a:lnSpc>
              <a:buFont typeface="Arial" panose="020B0604020202020204" pitchFamily="34" charset="0"/>
              <a:buNone/>
            </a:pPr>
            <a:r>
              <a:rPr lang="en-US" altLang="zh-CN" sz="1865" b="1" dirty="0">
                <a:solidFill>
                  <a:schemeClr val="bg1"/>
                </a:solidFill>
                <a:latin typeface="微软雅黑 Light" panose="020B0502040204020203" pitchFamily="34" charset="-122"/>
                <a:ea typeface="微软雅黑 Light" panose="020B0502040204020203" pitchFamily="34" charset="-122"/>
              </a:rPr>
              <a:t>3</a:t>
            </a:r>
            <a:r>
              <a:rPr lang="zh-CN" altLang="en-US" sz="1865" b="1" dirty="0">
                <a:solidFill>
                  <a:schemeClr val="bg1"/>
                </a:solidFill>
                <a:latin typeface="微软雅黑 Light" panose="020B0502040204020203" pitchFamily="34" charset="-122"/>
                <a:ea typeface="微软雅黑 Light" panose="020B0502040204020203" pitchFamily="34" charset="-122"/>
              </a:rPr>
              <a:t>、原材料的领</a:t>
            </a:r>
            <a:r>
              <a:rPr lang="zh-CN" altLang="en-US" sz="1865" b="1"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发</a:t>
            </a:r>
            <a:r>
              <a:rPr lang="zh-CN" altLang="en-US" sz="1865" b="1" dirty="0">
                <a:solidFill>
                  <a:schemeClr val="bg1"/>
                </a:solidFill>
                <a:latin typeface="微软雅黑 Light" panose="020B0502040204020203" pitchFamily="34" charset="-122"/>
                <a:ea typeface="微软雅黑 Light" panose="020B0502040204020203" pitchFamily="34" charset="-122"/>
              </a:rPr>
              <a:t>制、使用标准化</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en-US" altLang="zh-CN" sz="1865" dirty="0">
                <a:solidFill>
                  <a:schemeClr val="bg1"/>
                </a:solidFill>
                <a:latin typeface="微软雅黑 Light" panose="020B0502040204020203" pitchFamily="34" charset="-122"/>
                <a:ea typeface="微软雅黑 Light" panose="020B0502040204020203" pitchFamily="34" charset="-122"/>
              </a:rPr>
              <a:t> </a:t>
            </a:r>
            <a:r>
              <a:rPr lang="en-US" altLang="zh-CN" sz="1600" dirty="0">
                <a:solidFill>
                  <a:schemeClr val="bg1"/>
                </a:solidFill>
                <a:latin typeface="微软雅黑 Light" panose="020B0502040204020203" pitchFamily="34" charset="-122"/>
                <a:ea typeface="微软雅黑 Light" panose="020B0502040204020203" pitchFamily="34" charset="-122"/>
              </a:rPr>
              <a:t>   1</a:t>
            </a:r>
            <a:r>
              <a:rPr lang="zh-CN" altLang="en-US" sz="1600" dirty="0">
                <a:solidFill>
                  <a:schemeClr val="bg1"/>
                </a:solidFill>
                <a:latin typeface="微软雅黑 Light" panose="020B0502040204020203" pitchFamily="34" charset="-122"/>
                <a:ea typeface="微软雅黑 Light" panose="020B0502040204020203" pitchFamily="34" charset="-122"/>
              </a:rPr>
              <a:t>）标准需求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）物料派送</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）损耗率 </a:t>
            </a:r>
            <a:r>
              <a:rPr lang="en-US" altLang="zh-CN" sz="1600" dirty="0">
                <a:solidFill>
                  <a:schemeClr val="bg1"/>
                </a:solidFill>
                <a:latin typeface="微软雅黑 Light" panose="020B0502040204020203" pitchFamily="34" charset="-122"/>
                <a:ea typeface="微软雅黑 Light" panose="020B0502040204020203" pitchFamily="34" charset="-122"/>
              </a:rPr>
              <a:t>4 </a:t>
            </a:r>
            <a:r>
              <a:rPr lang="zh-CN" altLang="en-US" sz="1600" dirty="0">
                <a:solidFill>
                  <a:schemeClr val="bg1"/>
                </a:solidFill>
                <a:latin typeface="微软雅黑 Light" panose="020B0502040204020203" pitchFamily="34" charset="-122"/>
                <a:ea typeface="微软雅黑 Light" panose="020B0502040204020203" pitchFamily="34" charset="-122"/>
              </a:rPr>
              <a:t>）物料控制</a:t>
            </a:r>
            <a:endParaRPr lang="zh-CN" altLang="en-US" sz="1600" dirty="0">
              <a:solidFill>
                <a:schemeClr val="bg1"/>
              </a:solidFill>
              <a:latin typeface="微软雅黑 Light" panose="020B0502040204020203" pitchFamily="34" charset="-122"/>
              <a:ea typeface="微软雅黑 Light" panose="020B0502040204020203" pitchFamily="34" charset="-122"/>
            </a:endParaRPr>
          </a:p>
          <a:p>
            <a:pPr>
              <a:lnSpc>
                <a:spcPct val="160000"/>
              </a:lnSpc>
              <a:buFont typeface="Arial" panose="020B0604020202020204" pitchFamily="34" charset="0"/>
              <a:buNone/>
            </a:pPr>
            <a:r>
              <a:rPr lang="en-US" altLang="zh-CN" sz="1865" b="1" dirty="0">
                <a:solidFill>
                  <a:schemeClr val="bg1"/>
                </a:solidFill>
                <a:latin typeface="微软雅黑 Light" panose="020B0502040204020203" pitchFamily="34" charset="-122"/>
                <a:ea typeface="微软雅黑 Light" panose="020B0502040204020203" pitchFamily="34" charset="-122"/>
              </a:rPr>
              <a:t>4</a:t>
            </a:r>
            <a:r>
              <a:rPr lang="zh-CN" altLang="en-US" sz="1865" b="1" dirty="0">
                <a:solidFill>
                  <a:schemeClr val="bg1"/>
                </a:solidFill>
                <a:latin typeface="微软雅黑 Light" panose="020B0502040204020203" pitchFamily="34" charset="-122"/>
                <a:ea typeface="微软雅黑 Light" panose="020B0502040204020203" pitchFamily="34" charset="-122"/>
              </a:rPr>
              <a:t>、生产过程标准化</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zh-CN" altLang="en-US" sz="1865" dirty="0">
                <a:solidFill>
                  <a:schemeClr val="bg1"/>
                </a:solidFill>
                <a:latin typeface="微软雅黑 Light" panose="020B0502040204020203" pitchFamily="34" charset="-122"/>
                <a:ea typeface="微软雅黑 Light" panose="020B0502040204020203" pitchFamily="34" charset="-122"/>
              </a:rPr>
              <a:t>  </a:t>
            </a:r>
            <a:r>
              <a:rPr lang="zh-CN" altLang="en-US" sz="1600" dirty="0">
                <a:solidFill>
                  <a:schemeClr val="bg1"/>
                </a:solidFill>
                <a:latin typeface="微软雅黑 Light" panose="020B0502040204020203" pitchFamily="34" charset="-122"/>
                <a:ea typeface="微软雅黑 Light" panose="020B0502040204020203" pitchFamily="34" charset="-122"/>
              </a:rPr>
              <a:t>  </a:t>
            </a:r>
            <a:r>
              <a:rPr lang="en-US" altLang="zh-CN" sz="1600" dirty="0">
                <a:solidFill>
                  <a:schemeClr val="bg1"/>
                </a:solidFill>
                <a:latin typeface="微软雅黑 Light" panose="020B0502040204020203" pitchFamily="34" charset="-122"/>
                <a:ea typeface="微软雅黑 Light" panose="020B0502040204020203" pitchFamily="34" charset="-122"/>
              </a:rPr>
              <a:t>1</a:t>
            </a:r>
            <a:r>
              <a:rPr lang="zh-CN" altLang="en-US" sz="1600" dirty="0">
                <a:solidFill>
                  <a:schemeClr val="bg1"/>
                </a:solidFill>
                <a:latin typeface="微软雅黑 Light" panose="020B0502040204020203" pitchFamily="34" charset="-122"/>
                <a:ea typeface="微软雅黑 Light" panose="020B0502040204020203" pitchFamily="34" charset="-122"/>
              </a:rPr>
              <a:t>）原料投入与产出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）工艺标准控制   </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）损耗及废品率</a:t>
            </a:r>
            <a:endParaRPr lang="zh-CN" altLang="en-US" sz="1600" dirty="0">
              <a:solidFill>
                <a:schemeClr val="bg1"/>
              </a:solidFill>
              <a:latin typeface="微软雅黑 Light" panose="020B0502040204020203" pitchFamily="34" charset="-122"/>
              <a:ea typeface="微软雅黑 Light" panose="020B0502040204020203" pitchFamily="34" charset="-122"/>
            </a:endParaRPr>
          </a:p>
          <a:p>
            <a:pPr>
              <a:lnSpc>
                <a:spcPct val="160000"/>
              </a:lnSpc>
              <a:buFont typeface="Arial" panose="020B0604020202020204" pitchFamily="34" charset="0"/>
              <a:buNone/>
            </a:pPr>
            <a:r>
              <a:rPr lang="en-US" altLang="zh-CN" sz="1865" b="1" dirty="0">
                <a:solidFill>
                  <a:schemeClr val="bg1"/>
                </a:solidFill>
                <a:latin typeface="微软雅黑 Light" panose="020B0502040204020203" pitchFamily="34" charset="-122"/>
                <a:ea typeface="微软雅黑 Light" panose="020B0502040204020203" pitchFamily="34" charset="-122"/>
              </a:rPr>
              <a:t>5</a:t>
            </a:r>
            <a:r>
              <a:rPr lang="zh-CN" altLang="en-US" sz="1865" b="1" dirty="0">
                <a:solidFill>
                  <a:schemeClr val="bg1"/>
                </a:solidFill>
                <a:latin typeface="微软雅黑 Light" panose="020B0502040204020203" pitchFamily="34" charset="-122"/>
                <a:ea typeface="微软雅黑 Light" panose="020B0502040204020203" pitchFamily="34" charset="-122"/>
              </a:rPr>
              <a:t>、过程控制标准化</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zh-CN" altLang="en-US" sz="1865" dirty="0">
                <a:solidFill>
                  <a:schemeClr val="bg1"/>
                </a:solidFill>
                <a:latin typeface="微软雅黑 Light" panose="020B0502040204020203" pitchFamily="34" charset="-122"/>
                <a:ea typeface="微软雅黑 Light" panose="020B0502040204020203" pitchFamily="34" charset="-122"/>
              </a:rPr>
              <a:t>  </a:t>
            </a:r>
            <a:r>
              <a:rPr lang="zh-CN" altLang="en-US" sz="1600" dirty="0">
                <a:solidFill>
                  <a:schemeClr val="bg1"/>
                </a:solidFill>
                <a:latin typeface="微软雅黑 Light" panose="020B0502040204020203" pitchFamily="34" charset="-122"/>
                <a:ea typeface="微软雅黑 Light" panose="020B0502040204020203" pitchFamily="34" charset="-122"/>
              </a:rPr>
              <a:t>  </a:t>
            </a:r>
            <a:r>
              <a:rPr lang="en-US" altLang="zh-CN" sz="1600" dirty="0">
                <a:solidFill>
                  <a:schemeClr val="bg1"/>
                </a:solidFill>
                <a:latin typeface="微软雅黑 Light" panose="020B0502040204020203" pitchFamily="34" charset="-122"/>
                <a:ea typeface="微软雅黑 Light" panose="020B0502040204020203" pitchFamily="34" charset="-122"/>
              </a:rPr>
              <a:t>1</a:t>
            </a:r>
            <a:r>
              <a:rPr lang="zh-CN" altLang="en-US" sz="1600" dirty="0">
                <a:solidFill>
                  <a:schemeClr val="bg1"/>
                </a:solidFill>
                <a:latin typeface="微软雅黑 Light" panose="020B0502040204020203" pitchFamily="34" charset="-122"/>
                <a:ea typeface="微软雅黑 Light" panose="020B0502040204020203" pitchFamily="34" charset="-122"/>
              </a:rPr>
              <a:t>）过程检测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）过程巡检频率及项目  </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）工艺巡检</a:t>
            </a:r>
            <a:endParaRPr lang="zh-CN" altLang="en-US" sz="1600" dirty="0">
              <a:solidFill>
                <a:schemeClr val="bg1"/>
              </a:solidFill>
              <a:latin typeface="微软雅黑 Light" panose="020B0502040204020203" pitchFamily="34" charset="-122"/>
              <a:ea typeface="微软雅黑 Light" panose="020B0502040204020203" pitchFamily="34" charset="-122"/>
            </a:endParaRPr>
          </a:p>
          <a:p>
            <a:pPr>
              <a:lnSpc>
                <a:spcPct val="160000"/>
              </a:lnSpc>
              <a:buFont typeface="Arial" panose="020B0604020202020204" pitchFamily="34" charset="0"/>
              <a:buNone/>
            </a:pPr>
            <a:r>
              <a:rPr lang="en-US" altLang="zh-CN" sz="1865" b="1" dirty="0">
                <a:solidFill>
                  <a:schemeClr val="bg1"/>
                </a:solidFill>
                <a:latin typeface="微软雅黑 Light" panose="020B0502040204020203" pitchFamily="34" charset="-122"/>
                <a:ea typeface="微软雅黑 Light" panose="020B0502040204020203" pitchFamily="34" charset="-122"/>
              </a:rPr>
              <a:t>6</a:t>
            </a:r>
            <a:r>
              <a:rPr lang="zh-CN" altLang="en-US" sz="1865" b="1" dirty="0">
                <a:solidFill>
                  <a:schemeClr val="bg1"/>
                </a:solidFill>
                <a:latin typeface="微软雅黑 Light" panose="020B0502040204020203" pitchFamily="34" charset="-122"/>
                <a:ea typeface="微软雅黑 Light" panose="020B0502040204020203" pitchFamily="34" charset="-122"/>
              </a:rPr>
              <a:t>、成品检测及出货标准化</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a:p>
            <a:pPr>
              <a:lnSpc>
                <a:spcPct val="130000"/>
              </a:lnSpc>
              <a:buFont typeface="Arial" panose="020B0604020202020204" pitchFamily="34" charset="0"/>
              <a:buNone/>
            </a:pPr>
            <a:r>
              <a:rPr lang="zh-CN" altLang="en-US" sz="1865" dirty="0">
                <a:solidFill>
                  <a:schemeClr val="bg1"/>
                </a:solidFill>
                <a:latin typeface="微软雅黑 Light" panose="020B0502040204020203" pitchFamily="34" charset="-122"/>
                <a:ea typeface="微软雅黑 Light" panose="020B0502040204020203" pitchFamily="34" charset="-122"/>
              </a:rPr>
              <a:t>   </a:t>
            </a:r>
            <a:r>
              <a:rPr lang="zh-CN" altLang="en-US" sz="1600" dirty="0">
                <a:solidFill>
                  <a:schemeClr val="bg1"/>
                </a:solidFill>
                <a:latin typeface="微软雅黑 Light" panose="020B0502040204020203" pitchFamily="34" charset="-122"/>
                <a:ea typeface="微软雅黑 Light" panose="020B0502040204020203" pitchFamily="34" charset="-122"/>
              </a:rPr>
              <a:t> </a:t>
            </a:r>
            <a:r>
              <a:rPr lang="en-US" altLang="zh-CN" sz="1600" dirty="0">
                <a:solidFill>
                  <a:schemeClr val="bg1"/>
                </a:solidFill>
                <a:latin typeface="微软雅黑 Light" panose="020B0502040204020203" pitchFamily="34" charset="-122"/>
                <a:ea typeface="微软雅黑 Light" panose="020B0502040204020203" pitchFamily="34" charset="-122"/>
              </a:rPr>
              <a:t>1</a:t>
            </a:r>
            <a:r>
              <a:rPr lang="zh-CN" altLang="en-US" sz="1600" dirty="0">
                <a:solidFill>
                  <a:schemeClr val="bg1"/>
                </a:solidFill>
                <a:latin typeface="微软雅黑 Light" panose="020B0502040204020203" pitchFamily="34" charset="-122"/>
                <a:ea typeface="微软雅黑 Light" panose="020B0502040204020203" pitchFamily="34" charset="-122"/>
              </a:rPr>
              <a:t>）成品检测 </a:t>
            </a:r>
            <a:r>
              <a:rPr lang="en-US" altLang="zh-CN" sz="1600" dirty="0">
                <a:solidFill>
                  <a:schemeClr val="bg1"/>
                </a:solidFill>
                <a:latin typeface="微软雅黑 Light" panose="020B0502040204020203" pitchFamily="34" charset="-122"/>
                <a:ea typeface="微软雅黑 Light" panose="020B0502040204020203" pitchFamily="34" charset="-122"/>
              </a:rPr>
              <a:t>2</a:t>
            </a:r>
            <a:r>
              <a:rPr lang="zh-CN" altLang="en-US" sz="1600" dirty="0">
                <a:solidFill>
                  <a:schemeClr val="bg1"/>
                </a:solidFill>
                <a:latin typeface="微软雅黑 Light" panose="020B0502040204020203" pitchFamily="34" charset="-122"/>
                <a:ea typeface="微软雅黑 Light" panose="020B0502040204020203" pitchFamily="34" charset="-122"/>
              </a:rPr>
              <a:t>）出货抽检  </a:t>
            </a:r>
            <a:r>
              <a:rPr lang="en-US" altLang="zh-CN" sz="1600" dirty="0">
                <a:solidFill>
                  <a:schemeClr val="bg1"/>
                </a:solidFill>
                <a:latin typeface="微软雅黑 Light" panose="020B0502040204020203" pitchFamily="34" charset="-122"/>
                <a:ea typeface="微软雅黑 Light" panose="020B0502040204020203" pitchFamily="34" charset="-122"/>
              </a:rPr>
              <a:t>3</a:t>
            </a:r>
            <a:r>
              <a:rPr lang="zh-CN" altLang="en-US" sz="1600" dirty="0">
                <a:solidFill>
                  <a:schemeClr val="bg1"/>
                </a:solidFill>
                <a:latin typeface="微软雅黑 Light" panose="020B0502040204020203" pitchFamily="34" charset="-122"/>
                <a:ea typeface="微软雅黑 Light" panose="020B0502040204020203" pitchFamily="34" charset="-122"/>
              </a:rPr>
              <a:t>）核验出厂</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3" cstate="screen"/>
            <a:stretch>
              <a:fillRect/>
            </a:stretch>
          </p:blipFill>
          <p:spPr>
            <a:xfrm>
              <a:off x="271373" y="149805"/>
              <a:ext cx="915746" cy="272434"/>
            </a:xfrm>
            <a:prstGeom prst="rect">
              <a:avLst/>
            </a:prstGeom>
          </p:spPr>
        </p:pic>
      </p:grpSp>
      <p:pic>
        <p:nvPicPr>
          <p:cNvPr id="3" name="图片 2" descr="图片包含 天空, 户外, 标牌, 文字&#10;&#10;已生成极高可信度的说明"/>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79559" y="2302181"/>
            <a:ext cx="5238973" cy="34699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6" y="961428"/>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管理信息化</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245326" y="1907190"/>
          <a:ext cx="9710057" cy="468519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7" name="组合 6"/>
          <p:cNvGrpSpPr/>
          <p:nvPr/>
        </p:nvGrpSpPr>
        <p:grpSpPr>
          <a:xfrm>
            <a:off x="271373" y="149805"/>
            <a:ext cx="11649254" cy="478120"/>
            <a:chOff x="271373" y="149805"/>
            <a:chExt cx="11649254" cy="478120"/>
          </a:xfrm>
        </p:grpSpPr>
        <p:sp>
          <p:nvSpPr>
            <p:cNvPr id="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生产篇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9"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l="6" r="6"/>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应用技术</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307777"/>
            </a:xfrm>
            <a:prstGeom prst="rect">
              <a:avLst/>
            </a:prstGeom>
            <a:noFill/>
          </p:spPr>
          <p:txBody>
            <a:bodyPr wrap="square" rtlCol="0">
              <a:spAutoFit/>
            </a:bodyPr>
            <a:lstStyle/>
            <a:p>
              <a:pPr algn="dist"/>
              <a:r>
                <a:rPr lang="en-US" altLang="zh-CN" sz="1400" spc="600" dirty="0">
                  <a:solidFill>
                    <a:schemeClr val="bg1"/>
                  </a:solidFill>
                  <a:effectLst>
                    <a:outerShdw blurRad="38100" dist="38100" dir="2700000" algn="tl">
                      <a:srgbClr val="000000">
                        <a:alpha val="43137"/>
                      </a:srgbClr>
                    </a:outerShdw>
                  </a:effectLst>
                  <a:ea typeface="微软雅黑" panose="020B0503020204020204" pitchFamily="34" charset="-122"/>
                  <a:cs typeface="Oswald" charset="0"/>
                </a:rPr>
                <a:t>ABOUT OUR COMPANY</a:t>
              </a:r>
              <a:endParaRPr lang="en-US" altLang="zh-CN" sz="1400" spc="600" dirty="0">
                <a:solidFill>
                  <a:schemeClr val="bg1"/>
                </a:solidFill>
                <a:effectLst>
                  <a:outerShdw blurRad="38100" dist="38100" dir="2700000" algn="tl">
                    <a:srgbClr val="000000">
                      <a:alpha val="43137"/>
                    </a:srgbClr>
                  </a:outerShdw>
                </a:effectLst>
                <a:ea typeface="微软雅黑" panose="020B0503020204020204" pitchFamily="34" charset="-122"/>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755490" y="1727209"/>
            <a:ext cx="657820" cy="0"/>
            <a:chOff x="686622" y="3437639"/>
            <a:chExt cx="576091" cy="0"/>
          </a:xfrm>
        </p:grpSpPr>
        <p:cxnSp>
          <p:nvCxnSpPr>
            <p:cNvPr id="139" name="直接连接符 13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7288567" y="1739438"/>
            <a:ext cx="4898890" cy="3708677"/>
            <a:chOff x="7535369" y="1777312"/>
            <a:chExt cx="4772816" cy="3708677"/>
          </a:xfrm>
        </p:grpSpPr>
        <p:sp>
          <p:nvSpPr>
            <p:cNvPr id="131" name="任意多边形: 形状 130"/>
            <p:cNvSpPr/>
            <p:nvPr/>
          </p:nvSpPr>
          <p:spPr>
            <a:xfrm rot="16200000">
              <a:off x="8135839" y="1176842"/>
              <a:ext cx="3571875" cy="4772816"/>
            </a:xfrm>
            <a:custGeom>
              <a:avLst/>
              <a:gdLst>
                <a:gd name="connsiteX0" fmla="*/ 3571875 w 3571875"/>
                <a:gd name="connsiteY0" fmla="*/ 361292 h 4345917"/>
                <a:gd name="connsiteX1" fmla="*/ 3571875 w 3571875"/>
                <a:gd name="connsiteY1" fmla="*/ 4345917 h 4345917"/>
                <a:gd name="connsiteX2" fmla="*/ 0 w 3571875"/>
                <a:gd name="connsiteY2" fmla="*/ 4345917 h 4345917"/>
                <a:gd name="connsiteX3" fmla="*/ 0 w 3571875"/>
                <a:gd name="connsiteY3" fmla="*/ 361292 h 4345917"/>
                <a:gd name="connsiteX4" fmla="*/ 1576387 w 3571875"/>
                <a:gd name="connsiteY4" fmla="*/ 361292 h 4345917"/>
                <a:gd name="connsiteX5" fmla="*/ 1785937 w 3571875"/>
                <a:gd name="connsiteY5" fmla="*/ 0 h 4345917"/>
                <a:gd name="connsiteX6" fmla="*/ 1995487 w 3571875"/>
                <a:gd name="connsiteY6" fmla="*/ 361292 h 434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1875" h="4345917">
                  <a:moveTo>
                    <a:pt x="3571875" y="361292"/>
                  </a:moveTo>
                  <a:lnTo>
                    <a:pt x="3571875" y="4345917"/>
                  </a:lnTo>
                  <a:lnTo>
                    <a:pt x="0" y="4345917"/>
                  </a:lnTo>
                  <a:lnTo>
                    <a:pt x="0" y="361292"/>
                  </a:lnTo>
                  <a:lnTo>
                    <a:pt x="1576387" y="361292"/>
                  </a:lnTo>
                  <a:lnTo>
                    <a:pt x="1785937" y="0"/>
                  </a:lnTo>
                  <a:lnTo>
                    <a:pt x="1995487" y="361292"/>
                  </a:lnTo>
                  <a:close/>
                </a:path>
              </a:pathLst>
            </a:custGeom>
            <a:gradFill flip="none" rotWithShape="1">
              <a:gsLst>
                <a:gs pos="100000">
                  <a:srgbClr val="1AAAFF"/>
                </a:gs>
                <a:gs pos="0">
                  <a:srgbClr val="00489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endParaRPr>
            </a:p>
          </p:txBody>
        </p:sp>
        <p:sp>
          <p:nvSpPr>
            <p:cNvPr id="132" name="文本框 195"/>
            <p:cNvSpPr txBox="1"/>
            <p:nvPr/>
          </p:nvSpPr>
          <p:spPr>
            <a:xfrm>
              <a:off x="8049343" y="1971882"/>
              <a:ext cx="1806952" cy="461665"/>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简介</a:t>
              </a:r>
              <a:endParaRPr lang="en-US" altLang="zh-CN"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8" name="矩形 137"/>
            <p:cNvSpPr>
              <a:spLocks noChangeArrowheads="1"/>
            </p:cNvSpPr>
            <p:nvPr/>
          </p:nvSpPr>
          <p:spPr bwMode="auto">
            <a:xfrm>
              <a:off x="8054271" y="2471638"/>
              <a:ext cx="3987084" cy="30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lnSpc>
                  <a:spcPct val="150000"/>
                </a:lnSpc>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科顺防水拥有专业应用技术人员</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150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人，年均提供</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1000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多份专业防水解决方案，为</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500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多个施工现场提供技术咨询和施工指导；拥有工程管理人员</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200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多人，年均服务项目近</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400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个</a:t>
              </a:r>
              <a:endParaRPr lang="en-US" altLang="zh-CN"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marL="171450" lvl="0" indent="-171450">
                <a:lnSpc>
                  <a:spcPct val="150000"/>
                </a:lnSpc>
                <a:buFont typeface="Arial" panose="020B0604020202020204" pitchFamily="34" charset="0"/>
                <a:buChar char="•"/>
              </a:pP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年均提供</a:t>
              </a:r>
              <a:r>
                <a:rPr lang="en-US" altLang="zh-CN" sz="1600"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1000</a:t>
              </a:r>
              <a:r>
                <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多个专业的系统防水解决方案，在多个国家著名建筑、大型体育场馆、城市地标、交通轨道、核电站及恒大、万达、碧桂园等重大建筑项目的防水工程项目中，均采用了科顺原创技术方案。</a:t>
              </a:r>
              <a:endPar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marL="171450" lvl="0" indent="-171450">
                <a:lnSpc>
                  <a:spcPct val="150000"/>
                </a:lnSpc>
                <a:buFont typeface="Arial" panose="020B0604020202020204" pitchFamily="34" charset="0"/>
                <a:buChar char="•"/>
              </a:pPr>
              <a:endParaRPr lang="zh-CN" altLang="en-US" sz="1200"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应用技术团队</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pic>
        <p:nvPicPr>
          <p:cNvPr id="18" name="Picture 7" descr="C:\Users\Administrator\Desktop\微信图片_20171227170927_副本.jpg"/>
          <p:cNvPicPr>
            <a:picLocks noChangeAspect="1" noChangeArrowheads="1"/>
          </p:cNvPicPr>
          <p:nvPr/>
        </p:nvPicPr>
        <p:blipFill rotWithShape="1">
          <a:blip r:embed="rId1" cstate="screen"/>
          <a:srcRect/>
          <a:stretch>
            <a:fillRect/>
          </a:stretch>
        </p:blipFill>
        <p:spPr bwMode="auto">
          <a:xfrm>
            <a:off x="-12251" y="1739438"/>
            <a:ext cx="7806140" cy="357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71373" y="149805"/>
            <a:ext cx="11649254" cy="478120"/>
            <a:chOff x="271373" y="149805"/>
            <a:chExt cx="11649254" cy="478120"/>
          </a:xfrm>
        </p:grpSpPr>
        <p:sp>
          <p:nvSpPr>
            <p:cNvPr id="12"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3"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755490" y="1727209"/>
            <a:ext cx="657820" cy="0"/>
            <a:chOff x="686622" y="3437639"/>
            <a:chExt cx="576091" cy="0"/>
          </a:xfrm>
        </p:grpSpPr>
        <p:cxnSp>
          <p:nvCxnSpPr>
            <p:cNvPr id="139" name="直接连接符 13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7288567" y="1739437"/>
            <a:ext cx="4898890" cy="4289736"/>
            <a:chOff x="7535369" y="1777311"/>
            <a:chExt cx="4772816" cy="4289736"/>
          </a:xfrm>
        </p:grpSpPr>
        <p:sp>
          <p:nvSpPr>
            <p:cNvPr id="131" name="任意多边形: 形状 130"/>
            <p:cNvSpPr/>
            <p:nvPr/>
          </p:nvSpPr>
          <p:spPr>
            <a:xfrm rot="16200000">
              <a:off x="7776909" y="1535771"/>
              <a:ext cx="4289736" cy="4772816"/>
            </a:xfrm>
            <a:custGeom>
              <a:avLst/>
              <a:gdLst>
                <a:gd name="connsiteX0" fmla="*/ 3571875 w 3571875"/>
                <a:gd name="connsiteY0" fmla="*/ 361292 h 4345917"/>
                <a:gd name="connsiteX1" fmla="*/ 3571875 w 3571875"/>
                <a:gd name="connsiteY1" fmla="*/ 4345917 h 4345917"/>
                <a:gd name="connsiteX2" fmla="*/ 0 w 3571875"/>
                <a:gd name="connsiteY2" fmla="*/ 4345917 h 4345917"/>
                <a:gd name="connsiteX3" fmla="*/ 0 w 3571875"/>
                <a:gd name="connsiteY3" fmla="*/ 361292 h 4345917"/>
                <a:gd name="connsiteX4" fmla="*/ 1576387 w 3571875"/>
                <a:gd name="connsiteY4" fmla="*/ 361292 h 4345917"/>
                <a:gd name="connsiteX5" fmla="*/ 1785937 w 3571875"/>
                <a:gd name="connsiteY5" fmla="*/ 0 h 4345917"/>
                <a:gd name="connsiteX6" fmla="*/ 1995487 w 3571875"/>
                <a:gd name="connsiteY6" fmla="*/ 361292 h 434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1875" h="4345917">
                  <a:moveTo>
                    <a:pt x="3571875" y="361292"/>
                  </a:moveTo>
                  <a:lnTo>
                    <a:pt x="3571875" y="4345917"/>
                  </a:lnTo>
                  <a:lnTo>
                    <a:pt x="0" y="4345917"/>
                  </a:lnTo>
                  <a:lnTo>
                    <a:pt x="0" y="361292"/>
                  </a:lnTo>
                  <a:lnTo>
                    <a:pt x="1576387" y="361292"/>
                  </a:lnTo>
                  <a:lnTo>
                    <a:pt x="1785937" y="0"/>
                  </a:lnTo>
                  <a:lnTo>
                    <a:pt x="1995487" y="361292"/>
                  </a:lnTo>
                  <a:close/>
                </a:path>
              </a:pathLst>
            </a:custGeom>
            <a:gradFill flip="none" rotWithShape="1">
              <a:gsLst>
                <a:gs pos="100000">
                  <a:srgbClr val="1AAAFF"/>
                </a:gs>
                <a:gs pos="0">
                  <a:srgbClr val="0048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endParaRPr>
            </a:p>
          </p:txBody>
        </p:sp>
        <p:sp>
          <p:nvSpPr>
            <p:cNvPr id="132" name="文本框 195"/>
            <p:cNvSpPr txBox="1"/>
            <p:nvPr/>
          </p:nvSpPr>
          <p:spPr>
            <a:xfrm>
              <a:off x="8049343" y="1971882"/>
              <a:ext cx="1806952" cy="461665"/>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简介</a:t>
              </a:r>
              <a:endParaRPr lang="en-US" altLang="zh-CN"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8" name="矩形 137"/>
            <p:cNvSpPr>
              <a:spLocks noChangeArrowheads="1"/>
            </p:cNvSpPr>
            <p:nvPr/>
          </p:nvSpPr>
          <p:spPr bwMode="auto">
            <a:xfrm>
              <a:off x="8054271" y="2471638"/>
              <a:ext cx="3987084" cy="3577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spcBef>
                  <a:spcPct val="20000"/>
                </a:spcBef>
                <a:buFont typeface="Arial" panose="020B0604020202020204" pitchFamily="34" charset="0"/>
                <a:buChar char="•"/>
              </a:pP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科顺具有规模庞大的产品应用技术部门，部门员工由工程师、建造师、建筑结构工程硕士等组成，能够有效的根据不同建筑结构，提供量身定制的防水解决方案。</a:t>
              </a:r>
              <a:endPar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endParaRPr>
            </a:p>
            <a:p>
              <a:pPr>
                <a:lnSpc>
                  <a:spcPct val="130000"/>
                </a:lnSpc>
                <a:spcBef>
                  <a:spcPct val="20000"/>
                </a:spcBef>
              </a:pPr>
              <a:endPar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endParaRPr>
            </a:p>
            <a:p>
              <a:pPr marL="171450" indent="-171450">
                <a:lnSpc>
                  <a:spcPct val="130000"/>
                </a:lnSpc>
                <a:spcBef>
                  <a:spcPct val="20000"/>
                </a:spcBef>
                <a:buFont typeface="Arial" panose="020B0604020202020204" pitchFamily="34" charset="0"/>
                <a:buChar char="•"/>
              </a:pP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应用技术部工程师还兼管科顺实操培训基地的讲师职责，培训讲师均由中国建筑防水协会认证，拥有国家人力资源与社会保障部认证的防水工“技师”高级防水工等职业资格，负责科顺“蓝领袖”计划的人才培养工作。</a:t>
              </a:r>
              <a:endPar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endParaRPr>
            </a:p>
            <a:p>
              <a:pPr marL="171450" indent="-171450">
                <a:lnSpc>
                  <a:spcPct val="130000"/>
                </a:lnSpc>
                <a:spcBef>
                  <a:spcPct val="20000"/>
                </a:spcBef>
                <a:buFont typeface="Arial" panose="020B0604020202020204" pitchFamily="34" charset="0"/>
                <a:buChar char="•"/>
              </a:pPr>
              <a:endPar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endParaRPr>
            </a:p>
            <a:p>
              <a:pPr marL="171450" indent="-171450">
                <a:lnSpc>
                  <a:spcPct val="130000"/>
                </a:lnSpc>
                <a:spcBef>
                  <a:spcPct val="20000"/>
                </a:spcBef>
                <a:buFont typeface="Arial" panose="020B0604020202020204" pitchFamily="34" charset="0"/>
                <a:buChar char="•"/>
              </a:pP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“蓝</a:t>
              </a:r>
              <a:r>
                <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a:t>
              </a: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领袖”职业防水人才培养计划已分别于广东、江苏、重庆开设独立的建筑防水人才培训学校，并分别于广东、北京、江苏、重庆建成由中国建筑防水行业协会颁发认证的职业技能培训基地，年均培训超过</a:t>
              </a:r>
              <a:r>
                <a:rPr lang="en-US" altLang="zh-CN"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1000</a:t>
              </a:r>
              <a:r>
                <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rPr>
                <a:t>人次。。</a:t>
              </a:r>
              <a:endParaRPr lang="zh-CN" altLang="en-US" sz="12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sym typeface="Calibri" panose="020F0502020204030204" pitchFamily="34" charset="0"/>
              </a:endParaRPr>
            </a:p>
          </p:txBody>
        </p:sp>
      </p:grpSp>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蓝</a:t>
            </a:r>
            <a:r>
              <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a:t>
            </a: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领袖计划</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pic>
        <p:nvPicPr>
          <p:cNvPr id="16" name="Picture 7" descr="C:\Users\Administrator\Desktop\图\蓝领袖3.5X2.jpg"/>
          <p:cNvPicPr>
            <a:picLocks noChangeAspect="1" noChangeArrowheads="1"/>
          </p:cNvPicPr>
          <p:nvPr/>
        </p:nvPicPr>
        <p:blipFill>
          <a:blip r:embed="rId1" cstate="screen"/>
          <a:srcRect/>
          <a:stretch>
            <a:fillRect/>
          </a:stretch>
        </p:blipFill>
        <p:spPr bwMode="auto">
          <a:xfrm>
            <a:off x="4543" y="1739438"/>
            <a:ext cx="7692397" cy="428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71373" y="149805"/>
            <a:ext cx="11649254" cy="478120"/>
            <a:chOff x="271373" y="149805"/>
            <a:chExt cx="11649254" cy="478120"/>
          </a:xfrm>
        </p:grpSpPr>
        <p:sp>
          <p:nvSpPr>
            <p:cNvPr id="12"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3"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标准化施工流程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73" y="1629932"/>
            <a:ext cx="7736459" cy="5228068"/>
            <a:chOff x="-173" y="0"/>
            <a:chExt cx="7736459" cy="6858000"/>
          </a:xfrm>
        </p:grpSpPr>
        <p:pic>
          <p:nvPicPr>
            <p:cNvPr id="44" name="图片 43"/>
            <p:cNvPicPr>
              <a:picLocks noChangeAspect="1"/>
            </p:cNvPicPr>
            <p:nvPr/>
          </p:nvPicPr>
          <p:blipFill rotWithShape="1">
            <a:blip r:embed="rId1" cstate="screen"/>
            <a:srcRect/>
            <a:stretch>
              <a:fillRect/>
            </a:stretch>
          </p:blipFill>
          <p:spPr>
            <a:xfrm>
              <a:off x="-173" y="0"/>
              <a:ext cx="7736459" cy="6858000"/>
            </a:xfrm>
            <a:custGeom>
              <a:avLst/>
              <a:gdLst>
                <a:gd name="connsiteX0" fmla="*/ 0 w 7736459"/>
                <a:gd name="connsiteY0" fmla="*/ 0 h 6858000"/>
                <a:gd name="connsiteX1" fmla="*/ 7736459 w 7736459"/>
                <a:gd name="connsiteY1" fmla="*/ 0 h 6858000"/>
                <a:gd name="connsiteX2" fmla="*/ 7736459 w 7736459"/>
                <a:gd name="connsiteY2" fmla="*/ 6858000 h 6858000"/>
                <a:gd name="connsiteX3" fmla="*/ 0 w 773645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36459" h="6858000">
                  <a:moveTo>
                    <a:pt x="0" y="0"/>
                  </a:moveTo>
                  <a:lnTo>
                    <a:pt x="7736459" y="0"/>
                  </a:lnTo>
                  <a:lnTo>
                    <a:pt x="7736459" y="6858000"/>
                  </a:lnTo>
                  <a:lnTo>
                    <a:pt x="0" y="6858000"/>
                  </a:lnTo>
                  <a:close/>
                </a:path>
              </a:pathLst>
            </a:custGeom>
          </p:spPr>
        </p:pic>
        <p:sp>
          <p:nvSpPr>
            <p:cNvPr id="45" name="矩形 44"/>
            <p:cNvSpPr/>
            <p:nvPr/>
          </p:nvSpPr>
          <p:spPr>
            <a:xfrm>
              <a:off x="-173" y="0"/>
              <a:ext cx="7736459" cy="6858000"/>
            </a:xfrm>
            <a:prstGeom prst="rect">
              <a:avLst/>
            </a:prstGeom>
            <a:gradFill flip="none" rotWithShape="1">
              <a:gsLst>
                <a:gs pos="100000">
                  <a:srgbClr val="1AAAFF">
                    <a:alpha val="60000"/>
                  </a:srgbClr>
                </a:gs>
                <a:gs pos="0">
                  <a:srgbClr val="0048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1" name="图片 50"/>
          <p:cNvPicPr>
            <a:picLocks noChangeAspect="1"/>
          </p:cNvPicPr>
          <p:nvPr/>
        </p:nvPicPr>
        <p:blipFill>
          <a:blip r:embed="rId2" cstate="print"/>
          <a:srcRect/>
          <a:stretch>
            <a:fillRect/>
          </a:stretch>
        </p:blipFill>
        <p:spPr bwMode="auto">
          <a:xfrm>
            <a:off x="6191128" y="2053216"/>
            <a:ext cx="6127404"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文本占位符 2"/>
          <p:cNvSpPr txBox="1">
            <a:spLocks noChangeArrowheads="1"/>
          </p:cNvSpPr>
          <p:nvPr/>
        </p:nvSpPr>
        <p:spPr>
          <a:xfrm>
            <a:off x="839344" y="1829136"/>
            <a:ext cx="4927746" cy="47685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施工准备（仓库、住宿、办公室）材料送检</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项目预算计划表</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先期界面交接验收单、材料送检</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工人进场（安全协议、技术和安全交底）</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办理综合保险</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材料进场（施工样板段经监理确认、资料材料送检）</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撰写项目施工日志（监理沟通、总包沟通）</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分享隐蔽工程报验（验收资料、配合收款）</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marL="457200" indent="-457200">
              <a:lnSpc>
                <a:spcPct val="130000"/>
              </a:lnSpc>
              <a:buFont typeface="+mj-lt"/>
              <a:buAutoNum type="arabicPeriod"/>
            </a:pPr>
            <a:r>
              <a:rPr lang="zh-CN" altLang="en-US" sz="1865" b="1" dirty="0">
                <a:solidFill>
                  <a:schemeClr val="bg1"/>
                </a:solidFill>
                <a:latin typeface="微软雅黑 Light" panose="020B0502040204020203" pitchFamily="34" charset="-122"/>
                <a:ea typeface="微软雅黑 Light" panose="020B0502040204020203" pitchFamily="34" charset="-122"/>
              </a:rPr>
              <a:t>整体竣工验收</a:t>
            </a:r>
            <a:endParaRPr lang="en-US" altLang="zh-CN" sz="1865" b="1" dirty="0">
              <a:solidFill>
                <a:schemeClr val="bg1"/>
              </a:solidFill>
              <a:latin typeface="微软雅黑 Light" panose="020B0502040204020203" pitchFamily="34" charset="-122"/>
              <a:ea typeface="微软雅黑 Light" panose="020B0502040204020203" pitchFamily="34" charset="-122"/>
            </a:endParaRPr>
          </a:p>
          <a:p>
            <a:pPr>
              <a:lnSpc>
                <a:spcPct val="130000"/>
              </a:lnSpc>
              <a:buNone/>
            </a:pPr>
            <a:endParaRPr lang="zh-CN" altLang="en-US" sz="2135" b="1" dirty="0">
              <a:solidFill>
                <a:schemeClr val="bg1"/>
              </a:solidFill>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271373" y="149805"/>
            <a:ext cx="11649254" cy="478120"/>
            <a:chOff x="271373" y="149805"/>
            <a:chExt cx="11649254" cy="478120"/>
          </a:xfrm>
        </p:grpSpPr>
        <p:sp>
          <p:nvSpPr>
            <p:cNvPr id="1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3" cstate="screen"/>
            <a:stretch>
              <a:fillRect/>
            </a:stretch>
          </p:blipFill>
          <p:spPr>
            <a:xfrm>
              <a:off x="271373" y="149805"/>
              <a:ext cx="915746" cy="272434"/>
            </a:xfrm>
            <a:prstGeom prst="rect">
              <a:avLst/>
            </a:prstGeom>
          </p:spPr>
        </p:pic>
      </p:grpSp>
      <p:pic>
        <p:nvPicPr>
          <p:cNvPr id="3" name="图片 2" descr="图片包含 天空, 户外, 标牌, 文字&#10;&#10;已生成极高可信度的说明"/>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41938" y="2276474"/>
            <a:ext cx="5276594" cy="34948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标准化施工：物料</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28" name="Group 148"/>
          <p:cNvGrpSpPr>
            <a:grpSpLocks noChangeAspect="1"/>
          </p:cNvGrpSpPr>
          <p:nvPr/>
        </p:nvGrpSpPr>
        <p:grpSpPr>
          <a:xfrm>
            <a:off x="3684050" y="2120397"/>
            <a:ext cx="4489874" cy="3615656"/>
            <a:chOff x="4300539" y="1984376"/>
            <a:chExt cx="3589338" cy="2890838"/>
          </a:xfrm>
        </p:grpSpPr>
        <p:sp>
          <p:nvSpPr>
            <p:cNvPr id="129"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0"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3"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4"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5"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6"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7"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1"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2"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3"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4"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5"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6"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sp>
        <p:nvSpPr>
          <p:cNvPr id="165" name="Freeform 45"/>
          <p:cNvSpPr/>
          <p:nvPr/>
        </p:nvSpPr>
        <p:spPr bwMode="auto">
          <a:xfrm>
            <a:off x="6955773" y="5734237"/>
            <a:ext cx="1751186" cy="77999"/>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pic>
        <p:nvPicPr>
          <p:cNvPr id="71" name="图片 5"/>
          <p:cNvPicPr>
            <a:picLocks noChangeAspect="1" noChangeArrowheads="1"/>
          </p:cNvPicPr>
          <p:nvPr/>
        </p:nvPicPr>
        <p:blipFill rotWithShape="1">
          <a:blip r:embed="rId1" cstate="screen"/>
          <a:srcRect/>
          <a:stretch>
            <a:fillRect/>
          </a:stretch>
        </p:blipFill>
        <p:spPr bwMode="auto">
          <a:xfrm>
            <a:off x="3860138" y="2327175"/>
            <a:ext cx="2066290" cy="230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0" name="Group 213"/>
          <p:cNvGrpSpPr>
            <a:grpSpLocks noChangeAspect="1"/>
          </p:cNvGrpSpPr>
          <p:nvPr/>
        </p:nvGrpSpPr>
        <p:grpSpPr>
          <a:xfrm>
            <a:off x="2712275" y="3640528"/>
            <a:ext cx="1507582" cy="2147660"/>
            <a:chOff x="8107372" y="2127568"/>
            <a:chExt cx="1308100" cy="1863725"/>
          </a:xfrm>
        </p:grpSpPr>
        <p:sp>
          <p:nvSpPr>
            <p:cNvPr id="152"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3" name="Oval 35"/>
            <p:cNvSpPr>
              <a:spLocks noChangeArrowheads="1"/>
            </p:cNvSpPr>
            <p:nvPr/>
          </p:nvSpPr>
          <p:spPr bwMode="auto">
            <a:xfrm>
              <a:off x="8748722" y="219741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4" name="Oval 36"/>
            <p:cNvSpPr>
              <a:spLocks noChangeArrowheads="1"/>
            </p:cNvSpPr>
            <p:nvPr/>
          </p:nvSpPr>
          <p:spPr bwMode="auto">
            <a:xfrm>
              <a:off x="8748722" y="2195831"/>
              <a:ext cx="23813" cy="238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5" name="Oval 37"/>
            <p:cNvSpPr>
              <a:spLocks noChangeArrowheads="1"/>
            </p:cNvSpPr>
            <p:nvPr/>
          </p:nvSpPr>
          <p:spPr bwMode="auto">
            <a:xfrm>
              <a:off x="8753484" y="2200593"/>
              <a:ext cx="14288" cy="14288"/>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6" name="Oval 38"/>
            <p:cNvSpPr>
              <a:spLocks noChangeArrowheads="1"/>
            </p:cNvSpPr>
            <p:nvPr/>
          </p:nvSpPr>
          <p:spPr bwMode="auto">
            <a:xfrm>
              <a:off x="8756659" y="220376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7"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8" name="Rectangle 40"/>
            <p:cNvSpPr>
              <a:spLocks noChangeArrowheads="1"/>
            </p:cNvSpPr>
            <p:nvPr/>
          </p:nvSpPr>
          <p:spPr bwMode="auto">
            <a:xfrm>
              <a:off x="8723322" y="2203768"/>
              <a:ext cx="11113" cy="11113"/>
            </a:xfrm>
            <a:prstGeom prst="rect">
              <a:avLst/>
            </a:prstGeom>
            <a:solidFill>
              <a:srgbClr val="46464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9" name="Rectangle 41"/>
            <p:cNvSpPr>
              <a:spLocks noChangeArrowheads="1"/>
            </p:cNvSpPr>
            <p:nvPr/>
          </p:nvSpPr>
          <p:spPr bwMode="auto">
            <a:xfrm>
              <a:off x="8178809" y="2278381"/>
              <a:ext cx="1165225" cy="1554163"/>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0" name="Rectangle 42"/>
            <p:cNvSpPr>
              <a:spLocks noChangeArrowheads="1"/>
            </p:cNvSpPr>
            <p:nvPr/>
          </p:nvSpPr>
          <p:spPr bwMode="auto">
            <a:xfrm>
              <a:off x="8185159" y="2284731"/>
              <a:ext cx="1152525" cy="1541463"/>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1" name="Oval 43"/>
            <p:cNvSpPr>
              <a:spLocks noChangeArrowheads="1"/>
            </p:cNvSpPr>
            <p:nvPr/>
          </p:nvSpPr>
          <p:spPr bwMode="auto">
            <a:xfrm>
              <a:off x="8712209" y="3865881"/>
              <a:ext cx="98425" cy="100013"/>
            </a:xfrm>
            <a:prstGeom prst="ellipse">
              <a:avLst/>
            </a:pr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2"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75" name="图片 4"/>
          <p:cNvPicPr>
            <a:picLocks noChangeAspect="1" noChangeArrowheads="1"/>
          </p:cNvPicPr>
          <p:nvPr/>
        </p:nvPicPr>
        <p:blipFill rotWithShape="1">
          <a:blip r:embed="rId2" cstate="screen"/>
          <a:srcRect/>
          <a:stretch>
            <a:fillRect/>
          </a:stretch>
        </p:blipFill>
        <p:spPr bwMode="auto">
          <a:xfrm>
            <a:off x="2788838" y="3815625"/>
            <a:ext cx="1344189"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图片 6"/>
          <p:cNvPicPr>
            <a:picLocks noChangeAspect="1" noChangeArrowheads="1"/>
          </p:cNvPicPr>
          <p:nvPr/>
        </p:nvPicPr>
        <p:blipFill rotWithShape="1">
          <a:blip r:embed="rId3" cstate="screen"/>
          <a:srcRect t="-1"/>
          <a:stretch>
            <a:fillRect/>
          </a:stretch>
        </p:blipFill>
        <p:spPr bwMode="auto">
          <a:xfrm>
            <a:off x="5932371" y="2328736"/>
            <a:ext cx="2054627" cy="230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7328334" y="3792272"/>
            <a:ext cx="3133910" cy="2019964"/>
            <a:chOff x="8508258" y="3792272"/>
            <a:chExt cx="3133910" cy="2019964"/>
          </a:xfrm>
        </p:grpSpPr>
        <p:sp>
          <p:nvSpPr>
            <p:cNvPr id="166" name="Freeform 46"/>
            <p:cNvSpPr/>
            <p:nvPr/>
          </p:nvSpPr>
          <p:spPr bwMode="auto">
            <a:xfrm>
              <a:off x="9890982" y="5734237"/>
              <a:ext cx="1751186" cy="77999"/>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7" name="Freeform 47"/>
            <p:cNvSpPr/>
            <p:nvPr/>
          </p:nvSpPr>
          <p:spPr bwMode="auto">
            <a:xfrm>
              <a:off x="8508258" y="3792272"/>
              <a:ext cx="2816953" cy="194796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8" name="Freeform 48"/>
            <p:cNvSpPr/>
            <p:nvPr/>
          </p:nvSpPr>
          <p:spPr bwMode="auto">
            <a:xfrm>
              <a:off x="8518163" y="3802271"/>
              <a:ext cx="2799125" cy="1927966"/>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9" name="Freeform 49"/>
            <p:cNvSpPr/>
            <p:nvPr/>
          </p:nvSpPr>
          <p:spPr bwMode="auto">
            <a:xfrm>
              <a:off x="8518163" y="5648239"/>
              <a:ext cx="2799125" cy="81999"/>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1" name="Freeform 51"/>
            <p:cNvSpPr/>
            <p:nvPr/>
          </p:nvSpPr>
          <p:spPr bwMode="auto">
            <a:xfrm>
              <a:off x="9653264" y="5702237"/>
              <a:ext cx="499207" cy="35999"/>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2" name="Rectangle 52"/>
            <p:cNvSpPr>
              <a:spLocks noChangeArrowheads="1"/>
            </p:cNvSpPr>
            <p:nvPr/>
          </p:nvSpPr>
          <p:spPr bwMode="auto">
            <a:xfrm>
              <a:off x="8611269" y="3924270"/>
              <a:ext cx="2612913" cy="1665971"/>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3" name="Rectangle 53"/>
            <p:cNvSpPr>
              <a:spLocks noChangeArrowheads="1"/>
            </p:cNvSpPr>
            <p:nvPr/>
          </p:nvSpPr>
          <p:spPr bwMode="auto">
            <a:xfrm>
              <a:off x="8619193" y="3934269"/>
              <a:ext cx="2595083" cy="1647971"/>
            </a:xfrm>
            <a:prstGeom prst="rect">
              <a:avLst/>
            </a:prstGeom>
            <a:solidFill>
              <a:srgbClr val="C6C6C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4" name="Oval 54"/>
            <p:cNvSpPr>
              <a:spLocks noChangeArrowheads="1"/>
            </p:cNvSpPr>
            <p:nvPr/>
          </p:nvSpPr>
          <p:spPr bwMode="auto">
            <a:xfrm>
              <a:off x="9900887" y="3854270"/>
              <a:ext cx="29715" cy="30000"/>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5" name="Oval 55"/>
            <p:cNvSpPr>
              <a:spLocks noChangeArrowheads="1"/>
            </p:cNvSpPr>
            <p:nvPr/>
          </p:nvSpPr>
          <p:spPr bwMode="auto">
            <a:xfrm>
              <a:off x="9900887" y="3852271"/>
              <a:ext cx="29715" cy="28000"/>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6" name="Oval 56"/>
            <p:cNvSpPr>
              <a:spLocks noChangeArrowheads="1"/>
            </p:cNvSpPr>
            <p:nvPr/>
          </p:nvSpPr>
          <p:spPr bwMode="auto">
            <a:xfrm>
              <a:off x="9906830" y="3856271"/>
              <a:ext cx="17829" cy="20000"/>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7" name="Oval 57"/>
            <p:cNvSpPr>
              <a:spLocks noChangeArrowheads="1"/>
            </p:cNvSpPr>
            <p:nvPr/>
          </p:nvSpPr>
          <p:spPr bwMode="auto">
            <a:xfrm>
              <a:off x="9910791" y="3862270"/>
              <a:ext cx="9906" cy="1000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8" name="Freeform 58"/>
            <p:cNvSpPr/>
            <p:nvPr/>
          </p:nvSpPr>
          <p:spPr bwMode="auto">
            <a:xfrm>
              <a:off x="9914753" y="3864271"/>
              <a:ext cx="1982" cy="4000"/>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pic>
          <p:nvPicPr>
            <p:cNvPr id="63" name="图片 14"/>
            <p:cNvPicPr>
              <a:picLocks noChangeAspect="1" noChangeArrowheads="1"/>
            </p:cNvPicPr>
            <p:nvPr/>
          </p:nvPicPr>
          <p:blipFill>
            <a:blip r:embed="rId4" cstate="screen"/>
            <a:srcRect/>
            <a:stretch>
              <a:fillRect/>
            </a:stretch>
          </p:blipFill>
          <p:spPr bwMode="auto">
            <a:xfrm>
              <a:off x="9979969" y="3923646"/>
              <a:ext cx="1238446" cy="165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图片 15"/>
            <p:cNvPicPr>
              <a:picLocks noChangeAspect="1" noChangeArrowheads="1"/>
            </p:cNvPicPr>
            <p:nvPr/>
          </p:nvPicPr>
          <p:blipFill rotWithShape="1">
            <a:blip r:embed="rId5" cstate="screen"/>
            <a:srcRect/>
            <a:stretch>
              <a:fillRect/>
            </a:stretch>
          </p:blipFill>
          <p:spPr bwMode="auto">
            <a:xfrm>
              <a:off x="8619193" y="3922898"/>
              <a:ext cx="1374467" cy="166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0" name="Rectangle 50"/>
          <p:cNvSpPr>
            <a:spLocks noChangeArrowheads="1"/>
          </p:cNvSpPr>
          <p:nvPr/>
        </p:nvSpPr>
        <p:spPr bwMode="auto">
          <a:xfrm>
            <a:off x="6955772" y="5702237"/>
            <a:ext cx="3506471" cy="74627"/>
          </a:xfrm>
          <a:prstGeom prst="rect">
            <a:avLst/>
          </a:prstGeom>
          <a:solidFill>
            <a:srgbClr val="D2D6D7"/>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nvGrpSpPr>
          <p:cNvPr id="52" name="组合 51"/>
          <p:cNvGrpSpPr/>
          <p:nvPr/>
        </p:nvGrpSpPr>
        <p:grpSpPr>
          <a:xfrm>
            <a:off x="271373" y="149805"/>
            <a:ext cx="11649254" cy="478120"/>
            <a:chOff x="271373" y="149805"/>
            <a:chExt cx="11649254" cy="478120"/>
          </a:xfrm>
        </p:grpSpPr>
        <p:sp>
          <p:nvSpPr>
            <p:cNvPr id="53"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4"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55" name="图片 54"/>
            <p:cNvPicPr>
              <a:picLocks noChangeAspect="1"/>
            </p:cNvPicPr>
            <p:nvPr/>
          </p:nvPicPr>
          <p:blipFill>
            <a:blip r:embed="rId6" cstate="screen"/>
            <a:stretch>
              <a:fillRect/>
            </a:stretch>
          </p:blipFill>
          <p:spPr>
            <a:xfrm>
              <a:off x="271373" y="149805"/>
              <a:ext cx="915746" cy="272434"/>
            </a:xfrm>
            <a:prstGeom prst="rect">
              <a:avLst/>
            </a:prstGeom>
          </p:spPr>
        </p:pic>
      </p:grpSp>
      <p:grpSp>
        <p:nvGrpSpPr>
          <p:cNvPr id="56" name="Group 213"/>
          <p:cNvGrpSpPr>
            <a:grpSpLocks noChangeAspect="1"/>
          </p:cNvGrpSpPr>
          <p:nvPr/>
        </p:nvGrpSpPr>
        <p:grpSpPr>
          <a:xfrm>
            <a:off x="1122451" y="3640528"/>
            <a:ext cx="1507582" cy="2147660"/>
            <a:chOff x="8107372" y="2127568"/>
            <a:chExt cx="1308100" cy="1863725"/>
          </a:xfrm>
        </p:grpSpPr>
        <p:sp>
          <p:nvSpPr>
            <p:cNvPr id="57"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58" name="Oval 35"/>
            <p:cNvSpPr>
              <a:spLocks noChangeArrowheads="1"/>
            </p:cNvSpPr>
            <p:nvPr/>
          </p:nvSpPr>
          <p:spPr bwMode="auto">
            <a:xfrm>
              <a:off x="8748722" y="219741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59" name="Oval 36"/>
            <p:cNvSpPr>
              <a:spLocks noChangeArrowheads="1"/>
            </p:cNvSpPr>
            <p:nvPr/>
          </p:nvSpPr>
          <p:spPr bwMode="auto">
            <a:xfrm>
              <a:off x="8748722" y="2195831"/>
              <a:ext cx="23813" cy="238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0" name="Oval 37"/>
            <p:cNvSpPr>
              <a:spLocks noChangeArrowheads="1"/>
            </p:cNvSpPr>
            <p:nvPr/>
          </p:nvSpPr>
          <p:spPr bwMode="auto">
            <a:xfrm>
              <a:off x="8753484" y="2200593"/>
              <a:ext cx="14288" cy="14288"/>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1" name="Oval 38"/>
            <p:cNvSpPr>
              <a:spLocks noChangeArrowheads="1"/>
            </p:cNvSpPr>
            <p:nvPr/>
          </p:nvSpPr>
          <p:spPr bwMode="auto">
            <a:xfrm>
              <a:off x="8756659" y="220376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2"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6" name="Rectangle 40"/>
            <p:cNvSpPr>
              <a:spLocks noChangeArrowheads="1"/>
            </p:cNvSpPr>
            <p:nvPr/>
          </p:nvSpPr>
          <p:spPr bwMode="auto">
            <a:xfrm>
              <a:off x="8723322" y="2203768"/>
              <a:ext cx="11113" cy="11113"/>
            </a:xfrm>
            <a:prstGeom prst="rect">
              <a:avLst/>
            </a:prstGeom>
            <a:solidFill>
              <a:srgbClr val="46464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7" name="Rectangle 41"/>
            <p:cNvSpPr>
              <a:spLocks noChangeArrowheads="1"/>
            </p:cNvSpPr>
            <p:nvPr/>
          </p:nvSpPr>
          <p:spPr bwMode="auto">
            <a:xfrm>
              <a:off x="8178809" y="2278381"/>
              <a:ext cx="1165225" cy="1554163"/>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8" name="Rectangle 42"/>
            <p:cNvSpPr>
              <a:spLocks noChangeArrowheads="1"/>
            </p:cNvSpPr>
            <p:nvPr/>
          </p:nvSpPr>
          <p:spPr bwMode="auto">
            <a:xfrm>
              <a:off x="8185159" y="2284731"/>
              <a:ext cx="1152525" cy="1541463"/>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69" name="Oval 43"/>
            <p:cNvSpPr>
              <a:spLocks noChangeArrowheads="1"/>
            </p:cNvSpPr>
            <p:nvPr/>
          </p:nvSpPr>
          <p:spPr bwMode="auto">
            <a:xfrm>
              <a:off x="8712209" y="3865881"/>
              <a:ext cx="98425" cy="100013"/>
            </a:xfrm>
            <a:prstGeom prst="ellipse">
              <a:avLst/>
            </a:pr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70"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65" name="图片 11"/>
          <p:cNvPicPr>
            <a:picLocks noChangeAspect="1" noChangeArrowheads="1"/>
          </p:cNvPicPr>
          <p:nvPr/>
        </p:nvPicPr>
        <p:blipFill rotWithShape="1">
          <a:blip r:embed="rId7" cstate="screen"/>
          <a:srcRect l="3035" r="3284"/>
          <a:stretch>
            <a:fillRect/>
          </a:stretch>
        </p:blipFill>
        <p:spPr bwMode="auto">
          <a:xfrm>
            <a:off x="1187119" y="3802271"/>
            <a:ext cx="1360582" cy="181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标准化施工：现场</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28" name="Group 148"/>
          <p:cNvGrpSpPr>
            <a:grpSpLocks noChangeAspect="1"/>
          </p:cNvGrpSpPr>
          <p:nvPr/>
        </p:nvGrpSpPr>
        <p:grpSpPr>
          <a:xfrm>
            <a:off x="3684049" y="2120397"/>
            <a:ext cx="4489874" cy="3615656"/>
            <a:chOff x="4300539" y="1984376"/>
            <a:chExt cx="3589338" cy="2890838"/>
          </a:xfrm>
        </p:grpSpPr>
        <p:sp>
          <p:nvSpPr>
            <p:cNvPr id="129"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0"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3"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4"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5"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6"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7"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1"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2"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3"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4"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5"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6"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149" name="Picture Placeholder 7"/>
          <p:cNvPicPr>
            <a:picLocks noChangeAspect="1"/>
          </p:cNvPicPr>
          <p:nvPr/>
        </p:nvPicPr>
        <p:blipFill rotWithShape="1">
          <a:blip r:embed="rId1" cstate="screen"/>
          <a:srcRect/>
          <a:stretch>
            <a:fillRect/>
          </a:stretch>
        </p:blipFill>
        <p:spPr>
          <a:xfrm>
            <a:off x="3839075" y="2304109"/>
            <a:ext cx="4153317" cy="2411580"/>
          </a:xfrm>
          <a:prstGeom prst="rect">
            <a:avLst/>
          </a:prstGeom>
        </p:spPr>
      </p:pic>
      <p:grpSp>
        <p:nvGrpSpPr>
          <p:cNvPr id="150" name="Group 213"/>
          <p:cNvGrpSpPr>
            <a:grpSpLocks noChangeAspect="1"/>
          </p:cNvGrpSpPr>
          <p:nvPr/>
        </p:nvGrpSpPr>
        <p:grpSpPr>
          <a:xfrm>
            <a:off x="2452390" y="3277167"/>
            <a:ext cx="1774788" cy="2520170"/>
            <a:chOff x="8099434" y="2121218"/>
            <a:chExt cx="1322388" cy="1878013"/>
          </a:xfrm>
        </p:grpSpPr>
        <p:sp>
          <p:nvSpPr>
            <p:cNvPr id="151"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2"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3" name="Oval 35"/>
            <p:cNvSpPr>
              <a:spLocks noChangeArrowheads="1"/>
            </p:cNvSpPr>
            <p:nvPr/>
          </p:nvSpPr>
          <p:spPr bwMode="auto">
            <a:xfrm>
              <a:off x="8748722" y="219741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4" name="Oval 36"/>
            <p:cNvSpPr>
              <a:spLocks noChangeArrowheads="1"/>
            </p:cNvSpPr>
            <p:nvPr/>
          </p:nvSpPr>
          <p:spPr bwMode="auto">
            <a:xfrm>
              <a:off x="8748722" y="2195831"/>
              <a:ext cx="23813" cy="238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5" name="Oval 37"/>
            <p:cNvSpPr>
              <a:spLocks noChangeArrowheads="1"/>
            </p:cNvSpPr>
            <p:nvPr/>
          </p:nvSpPr>
          <p:spPr bwMode="auto">
            <a:xfrm>
              <a:off x="8753484" y="2200593"/>
              <a:ext cx="14288" cy="14288"/>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6" name="Oval 38"/>
            <p:cNvSpPr>
              <a:spLocks noChangeArrowheads="1"/>
            </p:cNvSpPr>
            <p:nvPr/>
          </p:nvSpPr>
          <p:spPr bwMode="auto">
            <a:xfrm>
              <a:off x="8756659" y="220376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7"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8" name="Rectangle 40"/>
            <p:cNvSpPr>
              <a:spLocks noChangeArrowheads="1"/>
            </p:cNvSpPr>
            <p:nvPr/>
          </p:nvSpPr>
          <p:spPr bwMode="auto">
            <a:xfrm>
              <a:off x="8723322" y="2203768"/>
              <a:ext cx="11113" cy="11113"/>
            </a:xfrm>
            <a:prstGeom prst="rect">
              <a:avLst/>
            </a:prstGeom>
            <a:solidFill>
              <a:srgbClr val="46464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9" name="Rectangle 41"/>
            <p:cNvSpPr>
              <a:spLocks noChangeArrowheads="1"/>
            </p:cNvSpPr>
            <p:nvPr/>
          </p:nvSpPr>
          <p:spPr bwMode="auto">
            <a:xfrm>
              <a:off x="8178809" y="2278381"/>
              <a:ext cx="1165225" cy="1554163"/>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0" name="Rectangle 42"/>
            <p:cNvSpPr>
              <a:spLocks noChangeArrowheads="1"/>
            </p:cNvSpPr>
            <p:nvPr/>
          </p:nvSpPr>
          <p:spPr bwMode="auto">
            <a:xfrm>
              <a:off x="8185159" y="2284731"/>
              <a:ext cx="1152525" cy="1541463"/>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1" name="Oval 43"/>
            <p:cNvSpPr>
              <a:spLocks noChangeArrowheads="1"/>
            </p:cNvSpPr>
            <p:nvPr/>
          </p:nvSpPr>
          <p:spPr bwMode="auto">
            <a:xfrm>
              <a:off x="8712209" y="3865881"/>
              <a:ext cx="98425" cy="100013"/>
            </a:xfrm>
            <a:prstGeom prst="ellipse">
              <a:avLst/>
            </a:pr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2"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163" name="Picture Placeholder 3"/>
          <p:cNvPicPr>
            <a:picLocks noChangeAspect="1"/>
          </p:cNvPicPr>
          <p:nvPr/>
        </p:nvPicPr>
        <p:blipFill>
          <a:blip r:embed="rId2" cstate="screen"/>
          <a:srcRect/>
          <a:stretch>
            <a:fillRect/>
          </a:stretch>
        </p:blipFill>
        <p:spPr>
          <a:xfrm>
            <a:off x="2766934" y="3825606"/>
            <a:ext cx="1388485" cy="1787478"/>
          </a:xfrm>
          <a:prstGeom prst="rect">
            <a:avLst/>
          </a:prstGeom>
        </p:spPr>
      </p:pic>
      <p:grpSp>
        <p:nvGrpSpPr>
          <p:cNvPr id="164" name="Group 198"/>
          <p:cNvGrpSpPr/>
          <p:nvPr/>
        </p:nvGrpSpPr>
        <p:grpSpPr>
          <a:xfrm>
            <a:off x="6955773" y="3792272"/>
            <a:ext cx="3476620" cy="2019964"/>
            <a:chOff x="8440747" y="4796156"/>
            <a:chExt cx="2786063" cy="1603375"/>
          </a:xfrm>
        </p:grpSpPr>
        <p:sp>
          <p:nvSpPr>
            <p:cNvPr id="165" name="Freeform 45"/>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6" name="Freeform 46"/>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7" name="Freeform 47"/>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8" name="Freeform 48"/>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9" name="Freeform 49"/>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0" name="Rectangle 50"/>
            <p:cNvSpPr>
              <a:spLocks noChangeArrowheads="1"/>
            </p:cNvSpPr>
            <p:nvPr/>
          </p:nvSpPr>
          <p:spPr bwMode="auto">
            <a:xfrm>
              <a:off x="8440747" y="6312218"/>
              <a:ext cx="2786063" cy="50800"/>
            </a:xfrm>
            <a:prstGeom prst="rect">
              <a:avLst/>
            </a:prstGeom>
            <a:solidFill>
              <a:srgbClr val="D2D6D7"/>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1" name="Freeform 51"/>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2" name="Rectangle 52"/>
            <p:cNvSpPr>
              <a:spLocks noChangeArrowheads="1"/>
            </p:cNvSpPr>
            <p:nvPr/>
          </p:nvSpPr>
          <p:spPr bwMode="auto">
            <a:xfrm>
              <a:off x="8797934" y="4900931"/>
              <a:ext cx="2093913" cy="1322388"/>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3" name="Rectangle 53"/>
            <p:cNvSpPr>
              <a:spLocks noChangeArrowheads="1"/>
            </p:cNvSpPr>
            <p:nvPr/>
          </p:nvSpPr>
          <p:spPr bwMode="auto">
            <a:xfrm>
              <a:off x="8804284" y="4908868"/>
              <a:ext cx="2079625" cy="1308100"/>
            </a:xfrm>
            <a:prstGeom prst="rect">
              <a:avLst/>
            </a:prstGeom>
            <a:solidFill>
              <a:srgbClr val="C6C6C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4" name="Oval 54"/>
            <p:cNvSpPr>
              <a:spLocks noChangeArrowheads="1"/>
            </p:cNvSpPr>
            <p:nvPr/>
          </p:nvSpPr>
          <p:spPr bwMode="auto">
            <a:xfrm>
              <a:off x="9831397" y="484536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5" name="Oval 55"/>
            <p:cNvSpPr>
              <a:spLocks noChangeArrowheads="1"/>
            </p:cNvSpPr>
            <p:nvPr/>
          </p:nvSpPr>
          <p:spPr bwMode="auto">
            <a:xfrm>
              <a:off x="9831397" y="4843781"/>
              <a:ext cx="23813" cy="22225"/>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6" name="Oval 56"/>
            <p:cNvSpPr>
              <a:spLocks noChangeArrowheads="1"/>
            </p:cNvSpPr>
            <p:nvPr/>
          </p:nvSpPr>
          <p:spPr bwMode="auto">
            <a:xfrm>
              <a:off x="9836159" y="4846956"/>
              <a:ext cx="14288" cy="15875"/>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7" name="Oval 57"/>
            <p:cNvSpPr>
              <a:spLocks noChangeArrowheads="1"/>
            </p:cNvSpPr>
            <p:nvPr/>
          </p:nvSpPr>
          <p:spPr bwMode="auto">
            <a:xfrm>
              <a:off x="9839334" y="485171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8" name="Freeform 58"/>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179" name="Picture Placeholder 9"/>
          <p:cNvPicPr>
            <a:picLocks noChangeAspect="1"/>
          </p:cNvPicPr>
          <p:nvPr/>
        </p:nvPicPr>
        <p:blipFill rotWithShape="1">
          <a:blip r:embed="rId3" cstate="screen"/>
          <a:srcRect/>
          <a:stretch>
            <a:fillRect/>
          </a:stretch>
        </p:blipFill>
        <p:spPr>
          <a:xfrm>
            <a:off x="7409417" y="3936268"/>
            <a:ext cx="2595083" cy="1685971"/>
          </a:xfrm>
          <a:prstGeom prst="rect">
            <a:avLst/>
          </a:prstGeom>
        </p:spPr>
      </p:pic>
      <p:pic>
        <p:nvPicPr>
          <p:cNvPr id="182" name="图片 2"/>
          <p:cNvPicPr>
            <a:picLocks noChangeAspect="1" noChangeArrowheads="1"/>
          </p:cNvPicPr>
          <p:nvPr/>
        </p:nvPicPr>
        <p:blipFill rotWithShape="1">
          <a:blip r:embed="rId4" cstate="screen"/>
          <a:srcRect l="1128" r="1140"/>
          <a:stretch>
            <a:fillRect/>
          </a:stretch>
        </p:blipFill>
        <p:spPr bwMode="auto">
          <a:xfrm>
            <a:off x="2526279" y="3492308"/>
            <a:ext cx="1629140" cy="216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组合 52"/>
          <p:cNvGrpSpPr/>
          <p:nvPr/>
        </p:nvGrpSpPr>
        <p:grpSpPr>
          <a:xfrm>
            <a:off x="271373" y="149805"/>
            <a:ext cx="11649254" cy="478120"/>
            <a:chOff x="271373" y="149805"/>
            <a:chExt cx="11649254" cy="478120"/>
          </a:xfrm>
        </p:grpSpPr>
        <p:sp>
          <p:nvSpPr>
            <p:cNvPr id="5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56" name="图片 55"/>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发展历程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316851" y="1945128"/>
            <a:ext cx="1631618" cy="1871912"/>
            <a:chOff x="1235551" y="3307188"/>
            <a:chExt cx="1631618" cy="1871912"/>
          </a:xfrm>
        </p:grpSpPr>
        <p:sp>
          <p:nvSpPr>
            <p:cNvPr id="54" name="矩形 53"/>
            <p:cNvSpPr/>
            <p:nvPr/>
          </p:nvSpPr>
          <p:spPr>
            <a:xfrm>
              <a:off x="1343995" y="3307188"/>
              <a:ext cx="1393330"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1996-1998</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55" name="直接连接符 54"/>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341004" y="3603396"/>
              <a:ext cx="954107"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科顺前身成立</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57" name="矩形 56"/>
            <p:cNvSpPr/>
            <p:nvPr/>
          </p:nvSpPr>
          <p:spPr>
            <a:xfrm>
              <a:off x="1235551" y="3978771"/>
              <a:ext cx="1631618" cy="1200329"/>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成立顺德科顺精细化工有限公司，投资建设</a:t>
              </a:r>
              <a:r>
                <a:rPr lang="en-US" altLang="zh-CN" sz="800" dirty="0">
                  <a:solidFill>
                    <a:srgbClr val="00469C"/>
                  </a:solidFill>
                  <a:latin typeface="微软雅黑 Light" panose="020B0502040204020203" pitchFamily="34" charset="-122"/>
                  <a:ea typeface="微软雅黑 Light" panose="020B0502040204020203" pitchFamily="34" charset="-122"/>
                </a:rPr>
                <a:t>10000m</a:t>
              </a:r>
              <a:r>
                <a:rPr lang="en-US" altLang="zh-CN" sz="800" baseline="30000" dirty="0">
                  <a:solidFill>
                    <a:srgbClr val="00469C"/>
                  </a:solidFill>
                  <a:latin typeface="微软雅黑 Light" panose="020B0502040204020203" pitchFamily="34" charset="-122"/>
                  <a:ea typeface="微软雅黑 Light" panose="020B0502040204020203" pitchFamily="34" charset="-122"/>
                </a:rPr>
                <a:t>2</a:t>
              </a:r>
              <a:r>
                <a:rPr lang="zh-CN" altLang="en-US" sz="800" dirty="0">
                  <a:solidFill>
                    <a:srgbClr val="00469C"/>
                  </a:solidFill>
                  <a:latin typeface="微软雅黑 Light" panose="020B0502040204020203" pitchFamily="34" charset="-122"/>
                  <a:ea typeface="微软雅黑 Light" panose="020B0502040204020203" pitchFamily="34" charset="-122"/>
                </a:rPr>
                <a:t>厂房</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投产第一条改性沥青防水生产线</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endParaRPr lang="zh-CN" altLang="en-US" sz="800" dirty="0">
                <a:solidFill>
                  <a:srgbClr val="00469C"/>
                </a:solidFill>
                <a:latin typeface="微软雅黑 Light" panose="020B0502040204020203" pitchFamily="34" charset="-122"/>
                <a:ea typeface="微软雅黑 Light" panose="020B0502040204020203" pitchFamily="34" charset="-122"/>
              </a:endParaRPr>
            </a:p>
            <a:p>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58" name="组合 57"/>
          <p:cNvGrpSpPr/>
          <p:nvPr/>
        </p:nvGrpSpPr>
        <p:grpSpPr>
          <a:xfrm>
            <a:off x="3388956" y="1945128"/>
            <a:ext cx="2085483" cy="1133248"/>
            <a:chOff x="1235550" y="3307188"/>
            <a:chExt cx="2085483" cy="1133248"/>
          </a:xfrm>
        </p:grpSpPr>
        <p:sp>
          <p:nvSpPr>
            <p:cNvPr id="59" name="矩形 58"/>
            <p:cNvSpPr/>
            <p:nvPr/>
          </p:nvSpPr>
          <p:spPr>
            <a:xfrm>
              <a:off x="1343995" y="3307188"/>
              <a:ext cx="1393330"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1999-2001</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60" name="直接连接符 59"/>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1341004" y="3603396"/>
              <a:ext cx="1980029"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深圳科顺防水工程有限公司成立</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62" name="矩形 61"/>
            <p:cNvSpPr/>
            <p:nvPr/>
          </p:nvSpPr>
          <p:spPr>
            <a:xfrm>
              <a:off x="1235550" y="3978771"/>
              <a:ext cx="1631616" cy="461665"/>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产品通过</a:t>
              </a:r>
              <a:r>
                <a:rPr lang="en-US" altLang="zh-CN" sz="800" dirty="0">
                  <a:solidFill>
                    <a:srgbClr val="00469C"/>
                  </a:solidFill>
                  <a:latin typeface="微软雅黑 Light" panose="020B0502040204020203" pitchFamily="34" charset="-122"/>
                  <a:ea typeface="微软雅黑 Light" panose="020B0502040204020203" pitchFamily="34" charset="-122"/>
                </a:rPr>
                <a:t>ISO9001</a:t>
              </a:r>
              <a:r>
                <a:rPr lang="zh-CN" altLang="en-US" sz="800" dirty="0">
                  <a:solidFill>
                    <a:srgbClr val="00469C"/>
                  </a:solidFill>
                  <a:latin typeface="微软雅黑 Light" panose="020B0502040204020203" pitchFamily="34" charset="-122"/>
                  <a:ea typeface="微软雅黑 Light" panose="020B0502040204020203" pitchFamily="34" charset="-122"/>
                </a:rPr>
                <a:t>国际质量管理体系认证</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生产基地</a:t>
              </a:r>
              <a:r>
                <a:rPr lang="en-US" altLang="zh-CN" sz="800" dirty="0">
                  <a:solidFill>
                    <a:srgbClr val="00469C"/>
                  </a:solidFill>
                  <a:latin typeface="微软雅黑 Light" panose="020B0502040204020203" pitchFamily="34" charset="-122"/>
                  <a:ea typeface="微软雅黑 Light" panose="020B0502040204020203" pitchFamily="34" charset="-122"/>
                </a:rPr>
                <a:t>(</a:t>
              </a:r>
              <a:r>
                <a:rPr lang="zh-CN" altLang="en-US" sz="800" dirty="0">
                  <a:solidFill>
                    <a:srgbClr val="00469C"/>
                  </a:solidFill>
                  <a:latin typeface="微软雅黑 Light" panose="020B0502040204020203" pitchFamily="34" charset="-122"/>
                  <a:ea typeface="微软雅黑 Light" panose="020B0502040204020203" pitchFamily="34" charset="-122"/>
                </a:rPr>
                <a:t>华口厂</a:t>
              </a:r>
              <a:r>
                <a:rPr lang="en-US" altLang="zh-CN" sz="800" dirty="0">
                  <a:solidFill>
                    <a:srgbClr val="00469C"/>
                  </a:solidFill>
                  <a:latin typeface="微软雅黑 Light" panose="020B0502040204020203" pitchFamily="34" charset="-122"/>
                  <a:ea typeface="微软雅黑 Light" panose="020B0502040204020203" pitchFamily="34" charset="-122"/>
                </a:rPr>
                <a:t>)</a:t>
              </a:r>
              <a:r>
                <a:rPr lang="zh-CN" altLang="en-US" sz="800" dirty="0">
                  <a:solidFill>
                    <a:srgbClr val="00469C"/>
                  </a:solidFill>
                  <a:latin typeface="微软雅黑 Light" panose="020B0502040204020203" pitchFamily="34" charset="-122"/>
                  <a:ea typeface="微软雅黑 Light" panose="020B0502040204020203" pitchFamily="34" charset="-122"/>
                </a:rPr>
                <a:t>正式投产</a:t>
              </a: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64" name="组合 63"/>
          <p:cNvGrpSpPr/>
          <p:nvPr/>
        </p:nvGrpSpPr>
        <p:grpSpPr>
          <a:xfrm>
            <a:off x="5441185" y="1945128"/>
            <a:ext cx="1700763" cy="1748801"/>
            <a:chOff x="1235550" y="3307188"/>
            <a:chExt cx="1700763" cy="1748801"/>
          </a:xfrm>
        </p:grpSpPr>
        <p:sp>
          <p:nvSpPr>
            <p:cNvPr id="65" name="矩形 64"/>
            <p:cNvSpPr/>
            <p:nvPr/>
          </p:nvSpPr>
          <p:spPr>
            <a:xfrm>
              <a:off x="1343995" y="3307188"/>
              <a:ext cx="1523174"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2002-2004</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66" name="直接连接符 65"/>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341004" y="3603396"/>
              <a:ext cx="1595309"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总部迁址、研发中心成立</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68" name="矩形 67"/>
            <p:cNvSpPr/>
            <p:nvPr/>
          </p:nvSpPr>
          <p:spPr>
            <a:xfrm>
              <a:off x="1235550" y="3978771"/>
              <a:ext cx="1631613" cy="1077218"/>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成立科顺工程材料研发中心</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研制和发布</a:t>
              </a:r>
              <a:r>
                <a:rPr lang="en-US" altLang="zh-CN" sz="800" dirty="0">
                  <a:solidFill>
                    <a:srgbClr val="00469C"/>
                  </a:solidFill>
                  <a:latin typeface="微软雅黑 Light" panose="020B0502040204020203" pitchFamily="34" charset="-122"/>
                  <a:ea typeface="微软雅黑 Light" panose="020B0502040204020203" pitchFamily="34" charset="-122"/>
                </a:rPr>
                <a:t>APF</a:t>
              </a:r>
              <a:r>
                <a:rPr lang="zh-CN" altLang="en-US" sz="800" dirty="0">
                  <a:solidFill>
                    <a:srgbClr val="00469C"/>
                  </a:solidFill>
                  <a:latin typeface="微软雅黑 Light" panose="020B0502040204020203" pitchFamily="34" charset="-122"/>
                  <a:ea typeface="微软雅黑 Light" panose="020B0502040204020203" pitchFamily="34" charset="-122"/>
                </a:rPr>
                <a:t>湿铺</a:t>
              </a:r>
              <a:r>
                <a:rPr lang="en-US" altLang="zh-CN" sz="800" dirty="0">
                  <a:solidFill>
                    <a:srgbClr val="00469C"/>
                  </a:solidFill>
                  <a:latin typeface="微软雅黑 Light" panose="020B0502040204020203" pitchFamily="34" charset="-122"/>
                  <a:ea typeface="微软雅黑 Light" panose="020B0502040204020203" pitchFamily="34" charset="-122"/>
                </a:rPr>
                <a:t>/</a:t>
              </a:r>
              <a:r>
                <a:rPr lang="zh-CN" altLang="en-US" sz="800" dirty="0">
                  <a:solidFill>
                    <a:srgbClr val="00469C"/>
                  </a:solidFill>
                  <a:latin typeface="微软雅黑 Light" panose="020B0502040204020203" pitchFamily="34" charset="-122"/>
                  <a:ea typeface="微软雅黑 Light" panose="020B0502040204020203" pitchFamily="34" charset="-122"/>
                </a:rPr>
                <a:t>预铺自粘卷材</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相继成立各地分公司，先后在北京、上海、广州、重庆、南宁建立分公司体系</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总部迁址至新办公楼，成立了辐射全国的物流中心</a:t>
              </a: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69" name="组合 68"/>
          <p:cNvGrpSpPr/>
          <p:nvPr/>
        </p:nvGrpSpPr>
        <p:grpSpPr>
          <a:xfrm>
            <a:off x="7568333" y="1945128"/>
            <a:ext cx="1700763" cy="2856797"/>
            <a:chOff x="1235550" y="3307188"/>
            <a:chExt cx="1700763" cy="2856797"/>
          </a:xfrm>
        </p:grpSpPr>
        <p:sp>
          <p:nvSpPr>
            <p:cNvPr id="70" name="矩形 69"/>
            <p:cNvSpPr/>
            <p:nvPr/>
          </p:nvSpPr>
          <p:spPr>
            <a:xfrm>
              <a:off x="1343995" y="3307188"/>
              <a:ext cx="1523174"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2005-2007</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71" name="直接连接符 70"/>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341004" y="3603396"/>
              <a:ext cx="1595309"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参建水立方、国家体育馆</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73" name="矩形 72"/>
            <p:cNvSpPr/>
            <p:nvPr/>
          </p:nvSpPr>
          <p:spPr>
            <a:xfrm>
              <a:off x="1235550" y="3978771"/>
              <a:ext cx="1631608" cy="2185214"/>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更名为“广东科顺化工实业有限公司”</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en-US" altLang="zh-CN" sz="800" dirty="0">
                  <a:solidFill>
                    <a:srgbClr val="00469C"/>
                  </a:solidFill>
                  <a:latin typeface="微软雅黑 Light" panose="020B0502040204020203" pitchFamily="34" charset="-122"/>
                  <a:ea typeface="微软雅黑 Light" panose="020B0502040204020203" pitchFamily="34" charset="-122"/>
                </a:rPr>
                <a:t>FJS</a:t>
              </a:r>
              <a:r>
                <a:rPr lang="zh-CN" altLang="en-US" sz="800" dirty="0">
                  <a:solidFill>
                    <a:srgbClr val="00469C"/>
                  </a:solidFill>
                  <a:latin typeface="微软雅黑 Light" panose="020B0502040204020203" pitchFamily="34" charset="-122"/>
                  <a:ea typeface="微软雅黑 Light" panose="020B0502040204020203" pitchFamily="34" charset="-122"/>
                </a:rPr>
                <a:t>、康优、粘霸系列产品荣获环保型品牌建材产品</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全国防水行业科技创新奖，产品应用到北京奥运场馆水立方、国家体育馆等</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入围“中国建筑防水行业知名企业</a:t>
              </a:r>
              <a:r>
                <a:rPr lang="en-US" altLang="zh-CN" sz="800" dirty="0">
                  <a:solidFill>
                    <a:srgbClr val="00469C"/>
                  </a:solidFill>
                  <a:latin typeface="微软雅黑 Light" panose="020B0502040204020203" pitchFamily="34" charset="-122"/>
                  <a:ea typeface="微软雅黑 Light" panose="020B0502040204020203" pitchFamily="34" charset="-122"/>
                </a:rPr>
                <a:t>20</a:t>
              </a:r>
              <a:r>
                <a:rPr lang="zh-CN" altLang="en-US" sz="800" dirty="0">
                  <a:solidFill>
                    <a:srgbClr val="00469C"/>
                  </a:solidFill>
                  <a:latin typeface="微软雅黑 Light" panose="020B0502040204020203" pitchFamily="34" charset="-122"/>
                  <a:ea typeface="微软雅黑 Light" panose="020B0502040204020203" pitchFamily="34" charset="-122"/>
                </a:rPr>
                <a:t>强”</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“奇封”排水板获省高新技术产品</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成立华北生产基地</a:t>
              </a:r>
              <a:r>
                <a:rPr lang="en-US" altLang="zh-CN" sz="800" dirty="0">
                  <a:solidFill>
                    <a:srgbClr val="00469C"/>
                  </a:solidFill>
                  <a:latin typeface="微软雅黑 Light" panose="020B0502040204020203" pitchFamily="34" charset="-122"/>
                  <a:ea typeface="微软雅黑 Light" panose="020B0502040204020203" pitchFamily="34" charset="-122"/>
                </a:rPr>
                <a:t>——</a:t>
              </a:r>
              <a:r>
                <a:rPr lang="zh-CN" altLang="en-US" sz="800" dirty="0">
                  <a:solidFill>
                    <a:srgbClr val="00469C"/>
                  </a:solidFill>
                  <a:latin typeface="微软雅黑 Light" panose="020B0502040204020203" pitchFamily="34" charset="-122"/>
                  <a:ea typeface="微软雅黑 Light" panose="020B0502040204020203" pitchFamily="34" charset="-122"/>
                </a:rPr>
                <a:t>北京科顺建筑材料有限公司</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en-US" altLang="zh-CN" sz="800" dirty="0">
                  <a:solidFill>
                    <a:srgbClr val="00469C"/>
                  </a:solidFill>
                  <a:latin typeface="微软雅黑 Light" panose="020B0502040204020203" pitchFamily="34" charset="-122"/>
                  <a:ea typeface="微软雅黑 Light" panose="020B0502040204020203" pitchFamily="34" charset="-122"/>
                </a:rPr>
                <a:t>APF</a:t>
              </a:r>
              <a:r>
                <a:rPr lang="zh-CN" altLang="en-US" sz="800" dirty="0">
                  <a:solidFill>
                    <a:srgbClr val="00469C"/>
                  </a:solidFill>
                  <a:latin typeface="微软雅黑 Light" panose="020B0502040204020203" pitchFamily="34" charset="-122"/>
                  <a:ea typeface="微软雅黑 Light" panose="020B0502040204020203" pitchFamily="34" charset="-122"/>
                </a:rPr>
                <a:t>自粘系列产品及</a:t>
              </a:r>
              <a:r>
                <a:rPr lang="en-US" altLang="zh-CN" sz="800" dirty="0">
                  <a:solidFill>
                    <a:srgbClr val="00469C"/>
                  </a:solidFill>
                  <a:latin typeface="微软雅黑 Light" panose="020B0502040204020203" pitchFamily="34" charset="-122"/>
                  <a:ea typeface="微软雅黑 Light" panose="020B0502040204020203" pitchFamily="34" charset="-122"/>
                </a:rPr>
                <a:t>KS</a:t>
              </a:r>
              <a:r>
                <a:rPr lang="zh-CN" altLang="en-US" sz="800" dirty="0">
                  <a:solidFill>
                    <a:srgbClr val="00469C"/>
                  </a:solidFill>
                  <a:latin typeface="微软雅黑 Light" panose="020B0502040204020203" pitchFamily="34" charset="-122"/>
                  <a:ea typeface="微软雅黑 Light" panose="020B0502040204020203" pitchFamily="34" charset="-122"/>
                </a:rPr>
                <a:t>系列涂料相继在广州、深圳、南京、成都等地铁项目中标</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74" name="组合 73"/>
          <p:cNvGrpSpPr/>
          <p:nvPr/>
        </p:nvGrpSpPr>
        <p:grpSpPr>
          <a:xfrm>
            <a:off x="9581519" y="1945128"/>
            <a:ext cx="2515088" cy="2487465"/>
            <a:chOff x="1235550" y="3307188"/>
            <a:chExt cx="2515088" cy="2487465"/>
          </a:xfrm>
        </p:grpSpPr>
        <p:sp>
          <p:nvSpPr>
            <p:cNvPr id="75" name="矩形 74"/>
            <p:cNvSpPr/>
            <p:nvPr/>
          </p:nvSpPr>
          <p:spPr>
            <a:xfrm>
              <a:off x="1343995" y="3307188"/>
              <a:ext cx="1431802"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2008-2010</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76" name="直接连接符 75"/>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341004" y="3603396"/>
              <a:ext cx="2409634" cy="246221"/>
            </a:xfrm>
            <a:prstGeom prst="rect">
              <a:avLst/>
            </a:prstGeom>
          </p:spPr>
          <p:txBody>
            <a:bodyPr wrap="none">
              <a:spAutoFit/>
            </a:bodyPr>
            <a:lstStyle/>
            <a:p>
              <a:pPr marL="171450" indent="-171450">
                <a:buFont typeface="Arial" panose="020B0604020202020204" pitchFamily="34" charset="0"/>
                <a:buChar char="•"/>
              </a:pPr>
              <a:r>
                <a:rPr lang="zh-CN" altLang="en-US" sz="1000" dirty="0">
                  <a:solidFill>
                    <a:srgbClr val="00469C"/>
                  </a:solidFill>
                  <a:latin typeface="微软雅黑 Light" panose="020B0502040204020203" pitchFamily="34" charset="-122"/>
                  <a:ea typeface="微软雅黑 Light" panose="020B0502040204020203" pitchFamily="34" charset="-122"/>
                </a:rPr>
                <a:t>成为中国建筑防水行业副理事长单位</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78" name="矩形 77"/>
            <p:cNvSpPr/>
            <p:nvPr/>
          </p:nvSpPr>
          <p:spPr>
            <a:xfrm>
              <a:off x="1235550" y="3978771"/>
              <a:ext cx="1631608" cy="1815882"/>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升级为国家高新技术企业</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获评“中国建筑防水行业科技创新示范企业”称号</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华东生产基地</a:t>
              </a:r>
              <a:r>
                <a:rPr lang="en-US" altLang="zh-CN" sz="800" dirty="0">
                  <a:solidFill>
                    <a:srgbClr val="00469C"/>
                  </a:solidFill>
                  <a:latin typeface="微软雅黑 Light" panose="020B0502040204020203" pitchFamily="34" charset="-122"/>
                  <a:ea typeface="微软雅黑 Light" panose="020B0502040204020203" pitchFamily="34" charset="-122"/>
                </a:rPr>
                <a:t>——</a:t>
              </a:r>
              <a:r>
                <a:rPr lang="zh-CN" altLang="en-US" sz="800" dirty="0">
                  <a:solidFill>
                    <a:srgbClr val="00469C"/>
                  </a:solidFill>
                  <a:latin typeface="微软雅黑 Light" panose="020B0502040204020203" pitchFamily="34" charset="-122"/>
                  <a:ea typeface="微软雅黑 Light" panose="020B0502040204020203" pitchFamily="34" charset="-122"/>
                </a:rPr>
                <a:t>昆山科顺建筑材料有限公司投产使用</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获评“中国建筑防水协会</a:t>
              </a:r>
              <a:r>
                <a:rPr lang="en-US" altLang="zh-CN" sz="800" dirty="0">
                  <a:solidFill>
                    <a:srgbClr val="00469C"/>
                  </a:solidFill>
                  <a:latin typeface="微软雅黑 Light" panose="020B0502040204020203" pitchFamily="34" charset="-122"/>
                  <a:ea typeface="微软雅黑 Light" panose="020B0502040204020203" pitchFamily="34" charset="-122"/>
                </a:rPr>
                <a:t>AAA</a:t>
              </a:r>
              <a:r>
                <a:rPr lang="zh-CN" altLang="en-US" sz="800" dirty="0">
                  <a:solidFill>
                    <a:srgbClr val="00469C"/>
                  </a:solidFill>
                  <a:latin typeface="微软雅黑 Light" panose="020B0502040204020203" pitchFamily="34" charset="-122"/>
                  <a:ea typeface="微软雅黑 Light" panose="020B0502040204020203" pitchFamily="34" charset="-122"/>
                </a:rPr>
                <a:t>级信用示范企业”</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广州亚运城工程项目中标，承建其中的</a:t>
              </a:r>
              <a:r>
                <a:rPr lang="en-US" altLang="zh-CN" sz="800" dirty="0">
                  <a:solidFill>
                    <a:srgbClr val="00469C"/>
                  </a:solidFill>
                  <a:latin typeface="微软雅黑 Light" panose="020B0502040204020203" pitchFamily="34" charset="-122"/>
                  <a:ea typeface="微软雅黑 Light" panose="020B0502040204020203" pitchFamily="34" charset="-122"/>
                </a:rPr>
                <a:t>13.5</a:t>
              </a:r>
              <a:r>
                <a:rPr lang="zh-CN" altLang="en-US" sz="800" dirty="0">
                  <a:solidFill>
                    <a:srgbClr val="00469C"/>
                  </a:solidFill>
                  <a:latin typeface="微软雅黑 Light" panose="020B0502040204020203" pitchFamily="34" charset="-122"/>
                  <a:ea typeface="微软雅黑 Light" panose="020B0502040204020203" pitchFamily="34" charset="-122"/>
                </a:rPr>
                <a:t>个项目</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入选中国建筑防水行业副理事长单位</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获评顺德龙腾企业，恒大优秀供应商、喷涂聚脲通过科技鉴定</a:t>
              </a: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79" name="组合 78"/>
          <p:cNvGrpSpPr/>
          <p:nvPr/>
        </p:nvGrpSpPr>
        <p:grpSpPr>
          <a:xfrm>
            <a:off x="1316850" y="4109451"/>
            <a:ext cx="1631618" cy="1871912"/>
            <a:chOff x="1235550" y="3307188"/>
            <a:chExt cx="1631618" cy="1871912"/>
          </a:xfrm>
        </p:grpSpPr>
        <p:sp>
          <p:nvSpPr>
            <p:cNvPr id="80" name="矩形 79"/>
            <p:cNvSpPr/>
            <p:nvPr/>
          </p:nvSpPr>
          <p:spPr>
            <a:xfrm>
              <a:off x="1343995" y="3307188"/>
              <a:ext cx="1354858"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2011-2013</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81" name="直接连接符 80"/>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1341004" y="3603396"/>
              <a:ext cx="1047082"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“科顺学院”启动</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83" name="矩形 82"/>
            <p:cNvSpPr/>
            <p:nvPr/>
          </p:nvSpPr>
          <p:spPr>
            <a:xfrm>
              <a:off x="1235550" y="3978771"/>
              <a:ext cx="1631618" cy="1200329"/>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正式启动  “科顺学院”，加大公司内部人才培养力度</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获得了铁道部的通行证</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en-US" altLang="zh-CN" sz="800" dirty="0">
                  <a:solidFill>
                    <a:srgbClr val="00469C"/>
                  </a:solidFill>
                  <a:latin typeface="微软雅黑 Light" panose="020B0502040204020203" pitchFamily="34" charset="-122"/>
                  <a:ea typeface="微软雅黑 Light" panose="020B0502040204020203" pitchFamily="34" charset="-122"/>
                </a:rPr>
                <a:t>APF-C</a:t>
              </a:r>
              <a:r>
                <a:rPr lang="zh-CN" altLang="en-US" sz="800" dirty="0">
                  <a:solidFill>
                    <a:srgbClr val="00469C"/>
                  </a:solidFill>
                  <a:latin typeface="微软雅黑 Light" panose="020B0502040204020203" pitchFamily="34" charset="-122"/>
                  <a:ea typeface="微软雅黑 Light" panose="020B0502040204020203" pitchFamily="34" charset="-122"/>
                </a:rPr>
                <a:t>、</a:t>
              </a:r>
              <a:r>
                <a:rPr lang="en-US" altLang="zh-CN" sz="800" dirty="0">
                  <a:solidFill>
                    <a:srgbClr val="00469C"/>
                  </a:solidFill>
                  <a:latin typeface="微软雅黑 Light" panose="020B0502040204020203" pitchFamily="34" charset="-122"/>
                  <a:ea typeface="微软雅黑 Light" panose="020B0502040204020203" pitchFamily="34" charset="-122"/>
                </a:rPr>
                <a:t>JX</a:t>
              </a:r>
              <a:r>
                <a:rPr lang="zh-CN" altLang="en-US" sz="800" dirty="0">
                  <a:solidFill>
                    <a:srgbClr val="00469C"/>
                  </a:solidFill>
                  <a:latin typeface="微软雅黑 Light" panose="020B0502040204020203" pitchFamily="34" charset="-122"/>
                  <a:ea typeface="微软雅黑 Light" panose="020B0502040204020203" pitchFamily="34" charset="-122"/>
                </a:rPr>
                <a:t>通过广东省科技成果鉴定</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推出维修堵漏品牌“筑通”</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获评“中国建材企业</a:t>
              </a:r>
              <a:r>
                <a:rPr lang="en-US" altLang="zh-CN" sz="800" dirty="0">
                  <a:solidFill>
                    <a:srgbClr val="00469C"/>
                  </a:solidFill>
                  <a:latin typeface="微软雅黑 Light" panose="020B0502040204020203" pitchFamily="34" charset="-122"/>
                  <a:ea typeface="微软雅黑 Light" panose="020B0502040204020203" pitchFamily="34" charset="-122"/>
                </a:rPr>
                <a:t>500</a:t>
              </a:r>
              <a:r>
                <a:rPr lang="zh-CN" altLang="en-US" sz="800" dirty="0">
                  <a:solidFill>
                    <a:srgbClr val="00469C"/>
                  </a:solidFill>
                  <a:latin typeface="微软雅黑 Light" panose="020B0502040204020203" pitchFamily="34" charset="-122"/>
                  <a:ea typeface="微软雅黑 Light" panose="020B0502040204020203" pitchFamily="34" charset="-122"/>
                </a:rPr>
                <a:t>强”，依来德荣膺“中国十佳防水涂料品牌”“装饰百强推荐品牌”</a:t>
              </a: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84" name="组合 83"/>
          <p:cNvGrpSpPr/>
          <p:nvPr/>
        </p:nvGrpSpPr>
        <p:grpSpPr>
          <a:xfrm>
            <a:off x="3388956" y="4109451"/>
            <a:ext cx="1896329" cy="1995022"/>
            <a:chOff x="1235550" y="3307188"/>
            <a:chExt cx="1896329" cy="1995022"/>
          </a:xfrm>
        </p:grpSpPr>
        <p:sp>
          <p:nvSpPr>
            <p:cNvPr id="85" name="矩形 84"/>
            <p:cNvSpPr/>
            <p:nvPr/>
          </p:nvSpPr>
          <p:spPr>
            <a:xfrm>
              <a:off x="1343995" y="3307188"/>
              <a:ext cx="1396536"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2014-2016</a:t>
              </a:r>
              <a:r>
                <a:rPr lang="zh-CN" altLang="en-US" sz="1700" dirty="0">
                  <a:solidFill>
                    <a:srgbClr val="00469C"/>
                  </a:solidFill>
                  <a:latin typeface="微软雅黑 Light" panose="020B0502040204020203" pitchFamily="34" charset="-122"/>
                  <a:ea typeface="微软雅黑 Light" panose="020B0502040204020203" pitchFamily="34" charset="-122"/>
                </a:rPr>
                <a:t>年</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86" name="直接连接符 85"/>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1341004" y="3603396"/>
              <a:ext cx="1790875" cy="246221"/>
            </a:xfrm>
            <a:prstGeom prst="rect">
              <a:avLst/>
            </a:prstGeom>
          </p:spPr>
          <p:txBody>
            <a:bodyPr wrap="none">
              <a:spAutoFit/>
            </a:bodyPr>
            <a:lstStyle/>
            <a:p>
              <a:r>
                <a:rPr lang="zh-CN" altLang="en-US" sz="1000" dirty="0">
                  <a:solidFill>
                    <a:srgbClr val="00469C"/>
                  </a:solidFill>
                  <a:latin typeface="微软雅黑 Light" panose="020B0502040204020203" pitchFamily="34" charset="-122"/>
                  <a:ea typeface="微软雅黑 Light" panose="020B0502040204020203" pitchFamily="34" charset="-122"/>
                </a:rPr>
                <a:t>登录新三板，代码：</a:t>
              </a:r>
              <a:r>
                <a:rPr lang="en-US" altLang="zh-CN" sz="1000" dirty="0">
                  <a:solidFill>
                    <a:srgbClr val="00469C"/>
                  </a:solidFill>
                  <a:latin typeface="微软雅黑 Light" panose="020B0502040204020203" pitchFamily="34" charset="-122"/>
                  <a:ea typeface="微软雅黑 Light" panose="020B0502040204020203" pitchFamily="34" charset="-122"/>
                </a:rPr>
                <a:t>833761</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88" name="矩形 87"/>
            <p:cNvSpPr/>
            <p:nvPr/>
          </p:nvSpPr>
          <p:spPr>
            <a:xfrm>
              <a:off x="1235550" y="3978771"/>
              <a:ext cx="1631616" cy="1323439"/>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公司正式更名为“科顺防水科技股份有限公司”</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登陆新三板，证券简称：科顺防水，证券代码：</a:t>
              </a:r>
              <a:r>
                <a:rPr lang="en-US" altLang="zh-CN" sz="800" dirty="0">
                  <a:solidFill>
                    <a:srgbClr val="00469C"/>
                  </a:solidFill>
                  <a:latin typeface="微软雅黑 Light" panose="020B0502040204020203" pitchFamily="34" charset="-122"/>
                  <a:ea typeface="微软雅黑 Light" panose="020B0502040204020203" pitchFamily="34" charset="-122"/>
                </a:rPr>
                <a:t>833761</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佛山、重庆、南通生产基地建成投产</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获人力资源和社会保障部及全国博士后管委会联合颁发“博士后科研工作站”</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en-US" altLang="zh-CN" sz="800" dirty="0">
                  <a:solidFill>
                    <a:srgbClr val="00469C"/>
                  </a:solidFill>
                  <a:latin typeface="微软雅黑 Light" panose="020B0502040204020203" pitchFamily="34" charset="-122"/>
                  <a:ea typeface="微软雅黑 Light" panose="020B0502040204020203" pitchFamily="34" charset="-122"/>
                </a:rPr>
                <a:t>20</a:t>
              </a:r>
              <a:r>
                <a:rPr lang="zh-CN" altLang="en-US" sz="800" dirty="0">
                  <a:solidFill>
                    <a:srgbClr val="00469C"/>
                  </a:solidFill>
                  <a:latin typeface="微软雅黑 Light" panose="020B0502040204020203" pitchFamily="34" charset="-122"/>
                  <a:ea typeface="微软雅黑 Light" panose="020B0502040204020203" pitchFamily="34" charset="-122"/>
                </a:rPr>
                <a:t>周年庆</a:t>
              </a:r>
              <a:endParaRPr lang="zh-CN" altLang="en-US" sz="800" dirty="0">
                <a:solidFill>
                  <a:srgbClr val="00469C"/>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5441185" y="4109451"/>
            <a:ext cx="1729617" cy="2364354"/>
            <a:chOff x="1235550" y="3307188"/>
            <a:chExt cx="1729617" cy="2364354"/>
          </a:xfrm>
        </p:grpSpPr>
        <p:sp>
          <p:nvSpPr>
            <p:cNvPr id="90" name="矩形 89"/>
            <p:cNvSpPr/>
            <p:nvPr/>
          </p:nvSpPr>
          <p:spPr>
            <a:xfrm>
              <a:off x="1343995" y="3307188"/>
              <a:ext cx="1170513" cy="353943"/>
            </a:xfrm>
            <a:prstGeom prst="rect">
              <a:avLst/>
            </a:prstGeom>
          </p:spPr>
          <p:txBody>
            <a:bodyPr wrap="none">
              <a:spAutoFit/>
            </a:bodyPr>
            <a:lstStyle/>
            <a:p>
              <a:r>
                <a:rPr lang="en-US" altLang="zh-CN" sz="1700" dirty="0">
                  <a:solidFill>
                    <a:srgbClr val="00469C"/>
                  </a:solidFill>
                  <a:latin typeface="微软雅黑 Light" panose="020B0502040204020203" pitchFamily="34" charset="-122"/>
                  <a:ea typeface="微软雅黑 Light" panose="020B0502040204020203" pitchFamily="34" charset="-122"/>
                </a:rPr>
                <a:t>2017-2018</a:t>
              </a:r>
              <a:endParaRPr lang="zh-CN" altLang="en-US" sz="1700" dirty="0">
                <a:solidFill>
                  <a:srgbClr val="00469C"/>
                </a:solidFill>
                <a:latin typeface="微软雅黑 Light" panose="020B0502040204020203" pitchFamily="34" charset="-122"/>
                <a:ea typeface="微软雅黑 Light" panose="020B0502040204020203" pitchFamily="34" charset="-122"/>
              </a:endParaRPr>
            </a:p>
          </p:txBody>
        </p:sp>
        <p:cxnSp>
          <p:nvCxnSpPr>
            <p:cNvPr id="91" name="直接连接符 90"/>
            <p:cNvCxnSpPr/>
            <p:nvPr/>
          </p:nvCxnSpPr>
          <p:spPr>
            <a:xfrm>
              <a:off x="1348160" y="3375498"/>
              <a:ext cx="0" cy="404271"/>
            </a:xfrm>
            <a:prstGeom prst="line">
              <a:avLst/>
            </a:prstGeom>
            <a:ln w="57150">
              <a:solidFill>
                <a:srgbClr val="00469C"/>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1341004" y="3603396"/>
              <a:ext cx="1624163" cy="246221"/>
            </a:xfrm>
            <a:prstGeom prst="rect">
              <a:avLst/>
            </a:prstGeom>
          </p:spPr>
          <p:txBody>
            <a:bodyPr wrap="none">
              <a:spAutoFit/>
            </a:bodyPr>
            <a:lstStyle/>
            <a:p>
              <a:r>
                <a:rPr lang="en-US" altLang="zh-CN" sz="1000" dirty="0">
                  <a:solidFill>
                    <a:srgbClr val="00469C"/>
                  </a:solidFill>
                  <a:latin typeface="微软雅黑 Light" panose="020B0502040204020203" pitchFamily="34" charset="-122"/>
                  <a:ea typeface="微软雅黑 Light" panose="020B0502040204020203" pitchFamily="34" charset="-122"/>
                </a:rPr>
                <a:t>A</a:t>
              </a:r>
              <a:r>
                <a:rPr lang="zh-CN" altLang="en-US" sz="1000" dirty="0">
                  <a:solidFill>
                    <a:srgbClr val="00469C"/>
                  </a:solidFill>
                  <a:latin typeface="微软雅黑 Light" panose="020B0502040204020203" pitchFamily="34" charset="-122"/>
                  <a:ea typeface="微软雅黑 Light" panose="020B0502040204020203" pitchFamily="34" charset="-122"/>
                </a:rPr>
                <a:t>股上市，代码：</a:t>
              </a:r>
              <a:r>
                <a:rPr lang="en-US" altLang="zh-CN" sz="1000" dirty="0">
                  <a:solidFill>
                    <a:srgbClr val="00469C"/>
                  </a:solidFill>
                  <a:latin typeface="微软雅黑 Light" panose="020B0502040204020203" pitchFamily="34" charset="-122"/>
                  <a:ea typeface="微软雅黑 Light" panose="020B0502040204020203" pitchFamily="34" charset="-122"/>
                </a:rPr>
                <a:t>300737</a:t>
              </a:r>
              <a:endParaRPr lang="zh-CN" altLang="en-US" sz="1000" dirty="0">
                <a:solidFill>
                  <a:srgbClr val="00469C"/>
                </a:solidFill>
                <a:latin typeface="微软雅黑 Light" panose="020B0502040204020203" pitchFamily="34" charset="-122"/>
                <a:ea typeface="微软雅黑 Light" panose="020B0502040204020203" pitchFamily="34" charset="-122"/>
              </a:endParaRPr>
            </a:p>
          </p:txBody>
        </p:sp>
        <p:sp>
          <p:nvSpPr>
            <p:cNvPr id="93" name="矩形 92"/>
            <p:cNvSpPr/>
            <p:nvPr/>
          </p:nvSpPr>
          <p:spPr>
            <a:xfrm>
              <a:off x="1235550" y="3978771"/>
              <a:ext cx="1631613" cy="1692771"/>
            </a:xfrm>
            <a:prstGeom prst="rect">
              <a:avLst/>
            </a:prstGeom>
          </p:spPr>
          <p:txBody>
            <a:bodyPr wrap="square">
              <a:spAutoFit/>
            </a:bodyPr>
            <a:lstStyle/>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总部大楼建成使用、研发大楼建成使用</a:t>
              </a:r>
              <a:endParaRPr lang="zh-CN" altLang="en-US"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建成山东德州生产基地、辽宁鞍山生产基地，并正式投产</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800" dirty="0">
                  <a:solidFill>
                    <a:srgbClr val="00469C"/>
                  </a:solidFill>
                  <a:latin typeface="微软雅黑 Light" panose="020B0502040204020203" pitchFamily="34" charset="-122"/>
                  <a:ea typeface="微软雅黑 Light" panose="020B0502040204020203" pitchFamily="34" charset="-122"/>
                </a:rPr>
                <a:t>防水行业首家冠名高铁</a:t>
              </a: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endParaRPr lang="en-US" altLang="zh-CN" sz="800" dirty="0">
                <a:solidFill>
                  <a:srgbClr val="00469C"/>
                </a:solidFill>
                <a:latin typeface="微软雅黑 Light" panose="020B0502040204020203" pitchFamily="34" charset="-122"/>
                <a:ea typeface="微软雅黑 Light" panose="020B0502040204020203" pitchFamily="34" charset="-122"/>
              </a:endParaRPr>
            </a:p>
            <a:p>
              <a:pPr marL="171450" indent="-171450">
                <a:buFont typeface="Arial" panose="020B0604020202020204" pitchFamily="34" charset="0"/>
                <a:buChar char="•"/>
              </a:pPr>
              <a:r>
                <a:rPr lang="zh-CN" altLang="en-US" sz="1200" b="1" dirty="0">
                  <a:solidFill>
                    <a:srgbClr val="00469C"/>
                  </a:solidFill>
                  <a:latin typeface="微软雅黑 Light" panose="020B0502040204020203" pitchFamily="34" charset="-122"/>
                  <a:ea typeface="微软雅黑 Light" panose="020B0502040204020203" pitchFamily="34" charset="-122"/>
                </a:rPr>
                <a:t>于深交所正式首发</a:t>
              </a:r>
              <a:r>
                <a:rPr lang="en-US" altLang="zh-CN" sz="1200" b="1" dirty="0">
                  <a:solidFill>
                    <a:srgbClr val="00469C"/>
                  </a:solidFill>
                  <a:latin typeface="微软雅黑 Light" panose="020B0502040204020203" pitchFamily="34" charset="-122"/>
                  <a:ea typeface="微软雅黑 Light" panose="020B0502040204020203" pitchFamily="34" charset="-122"/>
                </a:rPr>
                <a:t>A</a:t>
              </a:r>
              <a:r>
                <a:rPr lang="zh-CN" altLang="en-US" sz="1200" b="1" dirty="0">
                  <a:solidFill>
                    <a:srgbClr val="00469C"/>
                  </a:solidFill>
                  <a:latin typeface="微软雅黑 Light" panose="020B0502040204020203" pitchFamily="34" charset="-122"/>
                  <a:ea typeface="微软雅黑 Light" panose="020B0502040204020203" pitchFamily="34" charset="-122"/>
                </a:rPr>
                <a:t>股上市，股票简称：科顺股份，股票代码：</a:t>
              </a:r>
              <a:r>
                <a:rPr lang="en-US" altLang="zh-CN" sz="1200" b="1" dirty="0">
                  <a:solidFill>
                    <a:srgbClr val="00469C"/>
                  </a:solidFill>
                  <a:latin typeface="微软雅黑 Light" panose="020B0502040204020203" pitchFamily="34" charset="-122"/>
                  <a:ea typeface="微软雅黑 Light" panose="020B0502040204020203" pitchFamily="34" charset="-122"/>
                </a:rPr>
                <a:t>300737</a:t>
              </a:r>
              <a:endParaRPr lang="zh-CN" altLang="en-US" sz="1200" b="1" dirty="0">
                <a:solidFill>
                  <a:srgbClr val="00469C"/>
                </a:solidFill>
                <a:latin typeface="微软雅黑 Light" panose="020B0502040204020203" pitchFamily="34" charset="-122"/>
                <a:ea typeface="微软雅黑 Light" panose="020B0502040204020203" pitchFamily="34" charset="-122"/>
              </a:endParaRPr>
            </a:p>
          </p:txBody>
        </p:sp>
      </p:grpSp>
      <p:grpSp>
        <p:nvGrpSpPr>
          <p:cNvPr id="43" name="组合 42"/>
          <p:cNvGrpSpPr/>
          <p:nvPr/>
        </p:nvGrpSpPr>
        <p:grpSpPr>
          <a:xfrm>
            <a:off x="271373" y="149805"/>
            <a:ext cx="11649254" cy="478120"/>
            <a:chOff x="271373" y="149805"/>
            <a:chExt cx="11649254" cy="478120"/>
          </a:xfrm>
        </p:grpSpPr>
        <p:sp>
          <p:nvSpPr>
            <p:cNvPr id="4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4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46" name="图片 45"/>
            <p:cNvPicPr>
              <a:picLocks noChangeAspect="1"/>
            </p:cNvPicPr>
            <p:nvPr/>
          </p:nvPicPr>
          <p:blipFill>
            <a:blip r:embed="rId1"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机械化施工：器材</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pic>
        <p:nvPicPr>
          <p:cNvPr id="62" name="Picture 3" descr="抛丸机"/>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10000" b="90000" l="10000" r="90000">
                        <a14:backgroundMark x1="5333" y1="21636" x2="5333" y2="21636"/>
                      </a14:backgroundRemoval>
                    </a14:imgEffect>
                  </a14:imgLayer>
                </a14:imgProps>
              </a:ext>
            </a:extLst>
          </a:blip>
          <a:srcRect/>
          <a:stretch>
            <a:fillRect/>
          </a:stretch>
        </p:blipFill>
        <p:spPr bwMode="auto">
          <a:xfrm>
            <a:off x="-228601" y="3355043"/>
            <a:ext cx="11251926" cy="284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1"/>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Lst>
          </a:blip>
          <a:srcRect/>
          <a:stretch>
            <a:fillRect/>
          </a:stretch>
        </p:blipFill>
        <p:spPr bwMode="auto">
          <a:xfrm>
            <a:off x="9652459" y="3511367"/>
            <a:ext cx="1735605" cy="252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31"/>
          <p:cNvSpPr txBox="1"/>
          <p:nvPr/>
        </p:nvSpPr>
        <p:spPr>
          <a:xfrm>
            <a:off x="874713" y="1743474"/>
            <a:ext cx="10442576" cy="1596014"/>
          </a:xfrm>
          <a:prstGeom prst="rect">
            <a:avLst/>
          </a:prstGeom>
          <a:noFill/>
          <a:ln w="22225">
            <a:solidFill>
              <a:srgbClr val="00469C"/>
            </a:solidFill>
          </a:ln>
        </p:spPr>
        <p:txBody>
          <a:bodyPr wrap="square" rtlCol="0">
            <a:spAutoFit/>
          </a:bodyPr>
          <a:lstStyle/>
          <a:p>
            <a:pPr algn="ctr">
              <a:lnSpc>
                <a:spcPct val="150000"/>
              </a:lnSpc>
            </a:pPr>
            <a:r>
              <a:rPr lang="zh-CN" altLang="en-US" sz="2800" dirty="0">
                <a:solidFill>
                  <a:srgbClr val="00469C"/>
                </a:solidFill>
                <a:latin typeface="微软雅黑 Light" panose="020B0502040204020203" pitchFamily="34" charset="-122"/>
                <a:ea typeface="微软雅黑 Light" panose="020B0502040204020203" pitchFamily="34" charset="-122"/>
              </a:rPr>
              <a:t>科顺防水喷涂时代</a:t>
            </a:r>
            <a:r>
              <a:rPr lang="en-US" altLang="zh-CN" sz="2800" dirty="0">
                <a:solidFill>
                  <a:srgbClr val="00469C"/>
                </a:solidFill>
                <a:latin typeface="微软雅黑 Light" panose="020B0502040204020203" pitchFamily="34" charset="-122"/>
                <a:ea typeface="微软雅黑 Light" panose="020B0502040204020203" pitchFamily="34" charset="-122"/>
              </a:rPr>
              <a:t>2.0</a:t>
            </a:r>
            <a:endParaRPr lang="en-US" altLang="zh-CN" sz="2800" dirty="0">
              <a:solidFill>
                <a:srgbClr val="00469C"/>
              </a:solidFill>
              <a:latin typeface="微软雅黑 Light" panose="020B0502040204020203" pitchFamily="34" charset="-122"/>
              <a:ea typeface="微软雅黑 Light" panose="020B0502040204020203" pitchFamily="34" charset="-122"/>
            </a:endParaRPr>
          </a:p>
          <a:p>
            <a:pPr algn="ctr">
              <a:lnSpc>
                <a:spcPct val="150000"/>
              </a:lnSpc>
            </a:pPr>
            <a:r>
              <a:rPr lang="zh-CN" altLang="en-US" sz="1600" spc="300" dirty="0">
                <a:solidFill>
                  <a:srgbClr val="00469C"/>
                </a:solidFill>
                <a:latin typeface="微软雅黑 Light" panose="020B0502040204020203" pitchFamily="34" charset="-122"/>
              </a:rPr>
              <a:t>滚涂、刮涂、涂刷→喷涂聚脲→喷涂橡胶涂料 →常规防水涂料喷涂施工</a:t>
            </a:r>
            <a:endParaRPr lang="en-US" altLang="zh-CN" sz="1600" spc="300" dirty="0">
              <a:solidFill>
                <a:srgbClr val="00469C"/>
              </a:solidFill>
              <a:latin typeface="微软雅黑 Light" panose="020B0502040204020203" pitchFamily="34" charset="-122"/>
            </a:endParaRPr>
          </a:p>
          <a:p>
            <a:pPr algn="dist">
              <a:lnSpc>
                <a:spcPct val="150000"/>
              </a:lnSpc>
            </a:pPr>
            <a:r>
              <a:rPr lang="zh-CN" altLang="en-US" sz="2400" spc="300" dirty="0">
                <a:solidFill>
                  <a:srgbClr val="00469C"/>
                </a:solidFill>
                <a:latin typeface="微软雅黑 Light" panose="020B0502040204020203" pitchFamily="34" charset="-122"/>
                <a:ea typeface="微软雅黑 Light" panose="020B0502040204020203" pitchFamily="34" charset="-122"/>
                <a:cs typeface="Lato Light" charset="0"/>
              </a:rPr>
              <a:t>均匀成膜  附着力强  施工无死角  提升效率  节省人力  降低成本</a:t>
            </a:r>
            <a:endParaRPr lang="en-US" sz="2400" spc="300" dirty="0">
              <a:solidFill>
                <a:srgbClr val="00469C"/>
              </a:solidFill>
              <a:latin typeface="微软雅黑 Light" panose="020B0502040204020203" pitchFamily="34" charset="-122"/>
              <a:ea typeface="微软雅黑 Light" panose="020B0502040204020203" pitchFamily="34" charset="-122"/>
              <a:cs typeface="Lato Light" charset="0"/>
            </a:endParaRPr>
          </a:p>
        </p:txBody>
      </p:sp>
      <p:grpSp>
        <p:nvGrpSpPr>
          <p:cNvPr id="7" name="组合 6"/>
          <p:cNvGrpSpPr/>
          <p:nvPr/>
        </p:nvGrpSpPr>
        <p:grpSpPr>
          <a:xfrm>
            <a:off x="271373" y="149805"/>
            <a:ext cx="11649254" cy="478120"/>
            <a:chOff x="271373" y="149805"/>
            <a:chExt cx="11649254" cy="478120"/>
          </a:xfrm>
        </p:grpSpPr>
        <p:sp>
          <p:nvSpPr>
            <p:cNvPr id="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9"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5"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机械化施工：现场</a:t>
            </a:r>
            <a:endPar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28" name="Group 148"/>
          <p:cNvGrpSpPr>
            <a:grpSpLocks noChangeAspect="1"/>
          </p:cNvGrpSpPr>
          <p:nvPr/>
        </p:nvGrpSpPr>
        <p:grpSpPr>
          <a:xfrm>
            <a:off x="3684050" y="2120397"/>
            <a:ext cx="4489874" cy="3615656"/>
            <a:chOff x="4300539" y="1984376"/>
            <a:chExt cx="3589338" cy="2890838"/>
          </a:xfrm>
        </p:grpSpPr>
        <p:sp>
          <p:nvSpPr>
            <p:cNvPr id="129"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0"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3"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4"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5"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6"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37"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1"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2"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3"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4"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5"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46"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147" name="Picture 87" descr="iPhone6_mockup_front_black.png"/>
          <p:cNvPicPr>
            <a:picLocks noChangeAspect="1"/>
          </p:cNvPicPr>
          <p:nvPr/>
        </p:nvPicPr>
        <p:blipFill>
          <a:blip r:embed="rId1" cstate="email"/>
          <a:stretch>
            <a:fillRect/>
          </a:stretch>
        </p:blipFill>
        <p:spPr>
          <a:xfrm>
            <a:off x="1605965" y="3989171"/>
            <a:ext cx="1122488" cy="1964833"/>
          </a:xfrm>
          <a:prstGeom prst="rect">
            <a:avLst/>
          </a:prstGeom>
        </p:spPr>
      </p:pic>
      <p:pic>
        <p:nvPicPr>
          <p:cNvPr id="149" name="Picture Placeholder 7"/>
          <p:cNvPicPr>
            <a:picLocks noChangeAspect="1"/>
          </p:cNvPicPr>
          <p:nvPr/>
        </p:nvPicPr>
        <p:blipFill rotWithShape="1">
          <a:blip r:embed="rId2" cstate="screen"/>
          <a:srcRect/>
          <a:stretch>
            <a:fillRect/>
          </a:stretch>
        </p:blipFill>
        <p:spPr>
          <a:xfrm>
            <a:off x="3858977" y="2304109"/>
            <a:ext cx="4120341" cy="2337139"/>
          </a:xfrm>
          <a:prstGeom prst="rect">
            <a:avLst/>
          </a:prstGeom>
        </p:spPr>
      </p:pic>
      <p:grpSp>
        <p:nvGrpSpPr>
          <p:cNvPr id="150" name="Group 213"/>
          <p:cNvGrpSpPr>
            <a:grpSpLocks noChangeAspect="1"/>
          </p:cNvGrpSpPr>
          <p:nvPr/>
        </p:nvGrpSpPr>
        <p:grpSpPr>
          <a:xfrm>
            <a:off x="2703128" y="3633211"/>
            <a:ext cx="1524049" cy="2164125"/>
            <a:chOff x="8099434" y="2121218"/>
            <a:chExt cx="1322388" cy="1878013"/>
          </a:xfrm>
        </p:grpSpPr>
        <p:sp>
          <p:nvSpPr>
            <p:cNvPr id="151" name="Freeform 33"/>
            <p:cNvSpPr/>
            <p:nvPr/>
          </p:nvSpPr>
          <p:spPr bwMode="auto">
            <a:xfrm>
              <a:off x="8099434" y="2121218"/>
              <a:ext cx="1322388" cy="1878013"/>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2" name="Freeform 34"/>
            <p:cNvSpPr/>
            <p:nvPr/>
          </p:nvSpPr>
          <p:spPr bwMode="auto">
            <a:xfrm>
              <a:off x="8107372" y="2127568"/>
              <a:ext cx="1308100" cy="1863725"/>
            </a:xfrm>
            <a:custGeom>
              <a:avLst/>
              <a:gdLst>
                <a:gd name="T0" fmla="*/ 45 w 825"/>
                <a:gd name="T1" fmla="*/ 1174 h 1174"/>
                <a:gd name="T2" fmla="*/ 0 w 825"/>
                <a:gd name="T3" fmla="*/ 1129 h 1174"/>
                <a:gd name="T4" fmla="*/ 0 w 825"/>
                <a:gd name="T5" fmla="*/ 45 h 1174"/>
                <a:gd name="T6" fmla="*/ 45 w 825"/>
                <a:gd name="T7" fmla="*/ 0 h 1174"/>
                <a:gd name="T8" fmla="*/ 780 w 825"/>
                <a:gd name="T9" fmla="*/ 0 h 1174"/>
                <a:gd name="T10" fmla="*/ 825 w 825"/>
                <a:gd name="T11" fmla="*/ 45 h 1174"/>
                <a:gd name="T12" fmla="*/ 825 w 825"/>
                <a:gd name="T13" fmla="*/ 1129 h 1174"/>
                <a:gd name="T14" fmla="*/ 780 w 825"/>
                <a:gd name="T15" fmla="*/ 1174 h 1174"/>
                <a:gd name="T16" fmla="*/ 45 w 825"/>
                <a:gd name="T17" fmla="*/ 117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5" h="1174">
                  <a:moveTo>
                    <a:pt x="45" y="1174"/>
                  </a:moveTo>
                  <a:cubicBezTo>
                    <a:pt x="20" y="1174"/>
                    <a:pt x="0" y="1154"/>
                    <a:pt x="0" y="1129"/>
                  </a:cubicBezTo>
                  <a:cubicBezTo>
                    <a:pt x="0" y="45"/>
                    <a:pt x="0" y="45"/>
                    <a:pt x="0" y="45"/>
                  </a:cubicBezTo>
                  <a:cubicBezTo>
                    <a:pt x="0" y="21"/>
                    <a:pt x="20" y="0"/>
                    <a:pt x="45" y="0"/>
                  </a:cubicBezTo>
                  <a:cubicBezTo>
                    <a:pt x="780" y="0"/>
                    <a:pt x="780" y="0"/>
                    <a:pt x="780" y="0"/>
                  </a:cubicBezTo>
                  <a:cubicBezTo>
                    <a:pt x="805" y="0"/>
                    <a:pt x="825" y="21"/>
                    <a:pt x="825" y="45"/>
                  </a:cubicBezTo>
                  <a:cubicBezTo>
                    <a:pt x="825" y="1129"/>
                    <a:pt x="825" y="1129"/>
                    <a:pt x="825" y="1129"/>
                  </a:cubicBezTo>
                  <a:cubicBezTo>
                    <a:pt x="825" y="1154"/>
                    <a:pt x="805" y="1174"/>
                    <a:pt x="780" y="1174"/>
                  </a:cubicBezTo>
                  <a:cubicBezTo>
                    <a:pt x="45" y="1174"/>
                    <a:pt x="45" y="1174"/>
                    <a:pt x="45" y="1174"/>
                  </a:cubicBezTo>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3" name="Oval 35"/>
            <p:cNvSpPr>
              <a:spLocks noChangeArrowheads="1"/>
            </p:cNvSpPr>
            <p:nvPr/>
          </p:nvSpPr>
          <p:spPr bwMode="auto">
            <a:xfrm>
              <a:off x="8748722" y="219741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4" name="Oval 36"/>
            <p:cNvSpPr>
              <a:spLocks noChangeArrowheads="1"/>
            </p:cNvSpPr>
            <p:nvPr/>
          </p:nvSpPr>
          <p:spPr bwMode="auto">
            <a:xfrm>
              <a:off x="8748722" y="2195831"/>
              <a:ext cx="23813" cy="23813"/>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5" name="Oval 37"/>
            <p:cNvSpPr>
              <a:spLocks noChangeArrowheads="1"/>
            </p:cNvSpPr>
            <p:nvPr/>
          </p:nvSpPr>
          <p:spPr bwMode="auto">
            <a:xfrm>
              <a:off x="8753484" y="2200593"/>
              <a:ext cx="14288" cy="14288"/>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6" name="Oval 38"/>
            <p:cNvSpPr>
              <a:spLocks noChangeArrowheads="1"/>
            </p:cNvSpPr>
            <p:nvPr/>
          </p:nvSpPr>
          <p:spPr bwMode="auto">
            <a:xfrm>
              <a:off x="8756659" y="220376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7" name="Freeform 39"/>
            <p:cNvSpPr/>
            <p:nvPr/>
          </p:nvSpPr>
          <p:spPr bwMode="auto">
            <a:xfrm>
              <a:off x="8759834" y="2206943"/>
              <a:ext cx="1588" cy="1588"/>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8" name="Rectangle 40"/>
            <p:cNvSpPr>
              <a:spLocks noChangeArrowheads="1"/>
            </p:cNvSpPr>
            <p:nvPr/>
          </p:nvSpPr>
          <p:spPr bwMode="auto">
            <a:xfrm>
              <a:off x="8723322" y="2203768"/>
              <a:ext cx="11113" cy="11113"/>
            </a:xfrm>
            <a:prstGeom prst="rect">
              <a:avLst/>
            </a:prstGeom>
            <a:solidFill>
              <a:srgbClr val="46464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59" name="Rectangle 41"/>
            <p:cNvSpPr>
              <a:spLocks noChangeArrowheads="1"/>
            </p:cNvSpPr>
            <p:nvPr/>
          </p:nvSpPr>
          <p:spPr bwMode="auto">
            <a:xfrm>
              <a:off x="8178809" y="2278381"/>
              <a:ext cx="1165225" cy="1554163"/>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0" name="Rectangle 42"/>
            <p:cNvSpPr>
              <a:spLocks noChangeArrowheads="1"/>
            </p:cNvSpPr>
            <p:nvPr/>
          </p:nvSpPr>
          <p:spPr bwMode="auto">
            <a:xfrm>
              <a:off x="8185159" y="2284731"/>
              <a:ext cx="1152525" cy="1541463"/>
            </a:xfrm>
            <a:prstGeom prst="rect">
              <a:avLst/>
            </a:prstGeom>
            <a:solidFill>
              <a:srgbClr val="7E7E7E"/>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1" name="Oval 43"/>
            <p:cNvSpPr>
              <a:spLocks noChangeArrowheads="1"/>
            </p:cNvSpPr>
            <p:nvPr/>
          </p:nvSpPr>
          <p:spPr bwMode="auto">
            <a:xfrm>
              <a:off x="8712209" y="3865881"/>
              <a:ext cx="98425" cy="100013"/>
            </a:xfrm>
            <a:prstGeom prst="ellipse">
              <a:avLst/>
            </a:prstGeom>
            <a:solidFill>
              <a:srgbClr val="333333"/>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2" name="Freeform 44"/>
            <p:cNvSpPr/>
            <p:nvPr/>
          </p:nvSpPr>
          <p:spPr bwMode="auto">
            <a:xfrm>
              <a:off x="8736022" y="3889693"/>
              <a:ext cx="50800" cy="50800"/>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grpSp>
        <p:nvGrpSpPr>
          <p:cNvPr id="164" name="Group 198"/>
          <p:cNvGrpSpPr/>
          <p:nvPr/>
        </p:nvGrpSpPr>
        <p:grpSpPr>
          <a:xfrm>
            <a:off x="6955773" y="3792272"/>
            <a:ext cx="3476620" cy="2019964"/>
            <a:chOff x="8440747" y="4796156"/>
            <a:chExt cx="2786063" cy="1603375"/>
          </a:xfrm>
        </p:grpSpPr>
        <p:sp>
          <p:nvSpPr>
            <p:cNvPr id="165" name="Freeform 45"/>
            <p:cNvSpPr/>
            <p:nvPr/>
          </p:nvSpPr>
          <p:spPr bwMode="auto">
            <a:xfrm>
              <a:off x="8440747" y="6337618"/>
              <a:ext cx="1403350" cy="61913"/>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6" name="Freeform 46"/>
            <p:cNvSpPr/>
            <p:nvPr/>
          </p:nvSpPr>
          <p:spPr bwMode="auto">
            <a:xfrm>
              <a:off x="9823459" y="6337618"/>
              <a:ext cx="1403350" cy="61913"/>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7" name="Freeform 47"/>
            <p:cNvSpPr/>
            <p:nvPr/>
          </p:nvSpPr>
          <p:spPr bwMode="auto">
            <a:xfrm>
              <a:off x="8715384" y="4796156"/>
              <a:ext cx="2257425" cy="1546225"/>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8" name="Freeform 48"/>
            <p:cNvSpPr/>
            <p:nvPr/>
          </p:nvSpPr>
          <p:spPr bwMode="auto">
            <a:xfrm>
              <a:off x="8723322" y="4804093"/>
              <a:ext cx="2243138" cy="1530350"/>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69" name="Freeform 49"/>
            <p:cNvSpPr/>
            <p:nvPr/>
          </p:nvSpPr>
          <p:spPr bwMode="auto">
            <a:xfrm>
              <a:off x="8723322" y="6269356"/>
              <a:ext cx="2243138" cy="65088"/>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0" name="Rectangle 50"/>
            <p:cNvSpPr>
              <a:spLocks noChangeArrowheads="1"/>
            </p:cNvSpPr>
            <p:nvPr/>
          </p:nvSpPr>
          <p:spPr bwMode="auto">
            <a:xfrm>
              <a:off x="8440747" y="6312218"/>
              <a:ext cx="2786063" cy="50800"/>
            </a:xfrm>
            <a:prstGeom prst="rect">
              <a:avLst/>
            </a:prstGeom>
            <a:solidFill>
              <a:srgbClr val="D2D6D7"/>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1" name="Freeform 51"/>
            <p:cNvSpPr/>
            <p:nvPr/>
          </p:nvSpPr>
          <p:spPr bwMode="auto">
            <a:xfrm>
              <a:off x="9632959" y="6312218"/>
              <a:ext cx="400050" cy="28575"/>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2" name="Rectangle 52"/>
            <p:cNvSpPr>
              <a:spLocks noChangeArrowheads="1"/>
            </p:cNvSpPr>
            <p:nvPr/>
          </p:nvSpPr>
          <p:spPr bwMode="auto">
            <a:xfrm>
              <a:off x="8797934" y="4900931"/>
              <a:ext cx="2093913" cy="1322388"/>
            </a:xfrm>
            <a:prstGeom prst="rect">
              <a:avLst/>
            </a:prstGeom>
            <a:solidFill>
              <a:srgbClr val="0C0D11"/>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3" name="Rectangle 53"/>
            <p:cNvSpPr>
              <a:spLocks noChangeArrowheads="1"/>
            </p:cNvSpPr>
            <p:nvPr/>
          </p:nvSpPr>
          <p:spPr bwMode="auto">
            <a:xfrm>
              <a:off x="8804284" y="4908868"/>
              <a:ext cx="2079625" cy="1308100"/>
            </a:xfrm>
            <a:prstGeom prst="rect">
              <a:avLst/>
            </a:prstGeom>
            <a:solidFill>
              <a:srgbClr val="C6C6C6"/>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4" name="Oval 54"/>
            <p:cNvSpPr>
              <a:spLocks noChangeArrowheads="1"/>
            </p:cNvSpPr>
            <p:nvPr/>
          </p:nvSpPr>
          <p:spPr bwMode="auto">
            <a:xfrm>
              <a:off x="9831397" y="4845368"/>
              <a:ext cx="23813" cy="23813"/>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5" name="Oval 55"/>
            <p:cNvSpPr>
              <a:spLocks noChangeArrowheads="1"/>
            </p:cNvSpPr>
            <p:nvPr/>
          </p:nvSpPr>
          <p:spPr bwMode="auto">
            <a:xfrm>
              <a:off x="9831397" y="4843781"/>
              <a:ext cx="23813" cy="22225"/>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6" name="Oval 56"/>
            <p:cNvSpPr>
              <a:spLocks noChangeArrowheads="1"/>
            </p:cNvSpPr>
            <p:nvPr/>
          </p:nvSpPr>
          <p:spPr bwMode="auto">
            <a:xfrm>
              <a:off x="9836159" y="4846956"/>
              <a:ext cx="14288" cy="15875"/>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7" name="Oval 57"/>
            <p:cNvSpPr>
              <a:spLocks noChangeArrowheads="1"/>
            </p:cNvSpPr>
            <p:nvPr/>
          </p:nvSpPr>
          <p:spPr bwMode="auto">
            <a:xfrm>
              <a:off x="9839334" y="4851718"/>
              <a:ext cx="7938" cy="7938"/>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Calibri Light" panose="020F0302020204030204"/>
              </a:endParaRPr>
            </a:p>
          </p:txBody>
        </p:sp>
        <p:sp>
          <p:nvSpPr>
            <p:cNvPr id="178" name="Freeform 58"/>
            <p:cNvSpPr/>
            <p:nvPr/>
          </p:nvSpPr>
          <p:spPr bwMode="auto">
            <a:xfrm>
              <a:off x="9842509" y="4853306"/>
              <a:ext cx="1588" cy="3175"/>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p:spPr>
          <p:txBody>
            <a:bodyPr vert="horz" wrap="square" lIns="45702" tIns="22851" rIns="45702" bIns="22851" numCol="1" anchor="t" anchorCtr="0" compatLnSpc="1"/>
            <a:lstStyle/>
            <a:p>
              <a:endParaRPr lang="id-ID" dirty="0">
                <a:latin typeface="Calibri Light" panose="020F0302020204030204"/>
              </a:endParaRPr>
            </a:p>
          </p:txBody>
        </p:sp>
      </p:grpSp>
      <p:pic>
        <p:nvPicPr>
          <p:cNvPr id="179" name="Picture Placeholder 9"/>
          <p:cNvPicPr>
            <a:picLocks noChangeAspect="1"/>
          </p:cNvPicPr>
          <p:nvPr/>
        </p:nvPicPr>
        <p:blipFill rotWithShape="1">
          <a:blip r:embed="rId3" cstate="screen"/>
          <a:srcRect/>
          <a:stretch>
            <a:fillRect/>
          </a:stretch>
        </p:blipFill>
        <p:spPr>
          <a:xfrm>
            <a:off x="7397322" y="3936268"/>
            <a:ext cx="2607432" cy="1668987"/>
          </a:xfrm>
          <a:prstGeom prst="rect">
            <a:avLst/>
          </a:prstGeom>
        </p:spPr>
      </p:pic>
      <p:pic>
        <p:nvPicPr>
          <p:cNvPr id="65" name="Picture 6" descr="IMG_5999"/>
          <p:cNvPicPr>
            <a:picLocks noChangeAspect="1" noChangeArrowheads="1"/>
          </p:cNvPicPr>
          <p:nvPr/>
        </p:nvPicPr>
        <p:blipFill rotWithShape="1">
          <a:blip r:embed="rId4" cstate="screen"/>
          <a:srcRect/>
          <a:stretch>
            <a:fillRect/>
          </a:stretch>
        </p:blipFill>
        <p:spPr bwMode="auto">
          <a:xfrm>
            <a:off x="1827967" y="4334750"/>
            <a:ext cx="699229" cy="12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 descr="IMG_0424"/>
          <p:cNvPicPr>
            <a:picLocks noChangeAspect="1" noChangeArrowheads="1"/>
          </p:cNvPicPr>
          <p:nvPr/>
        </p:nvPicPr>
        <p:blipFill rotWithShape="1">
          <a:blip r:embed="rId5" cstate="screen"/>
          <a:srcRect/>
          <a:stretch>
            <a:fillRect/>
          </a:stretch>
        </p:blipFill>
        <p:spPr bwMode="auto">
          <a:xfrm>
            <a:off x="2795982" y="3813371"/>
            <a:ext cx="1345505" cy="178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组合 50"/>
          <p:cNvGrpSpPr/>
          <p:nvPr/>
        </p:nvGrpSpPr>
        <p:grpSpPr>
          <a:xfrm>
            <a:off x="271373" y="149805"/>
            <a:ext cx="11649254" cy="478120"/>
            <a:chOff x="271373" y="149805"/>
            <a:chExt cx="11649254" cy="478120"/>
          </a:xfrm>
        </p:grpSpPr>
        <p:sp>
          <p:nvSpPr>
            <p:cNvPr id="52"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技术篇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3"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54" name="图片 53"/>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cstate="screen"/>
          <a:srcRect/>
          <a:stretch>
            <a:fillRect/>
          </a:stretch>
        </p:blipFill>
        <p:spPr/>
      </p:pic>
      <p:sp>
        <p:nvSpPr>
          <p:cNvPr id="10" name="Rectangle 9"/>
          <p:cNvSpPr/>
          <p:nvPr/>
        </p:nvSpPr>
        <p:spPr>
          <a:xfrm>
            <a:off x="1588" y="0"/>
            <a:ext cx="12188825" cy="6858000"/>
          </a:xfrm>
          <a:prstGeom prst="rect">
            <a:avLst/>
          </a:prstGeom>
          <a:gradFill flip="none" rotWithShape="1">
            <a:gsLst>
              <a:gs pos="0">
                <a:srgbClr val="000000">
                  <a:alpha val="0"/>
                </a:srgbClr>
              </a:gs>
              <a:gs pos="100000">
                <a:srgbClr val="B8BBC1">
                  <a:alpha val="87000"/>
                  <a:lumMod val="4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11" name="Rectangle 10"/>
          <p:cNvSpPr/>
          <p:nvPr/>
        </p:nvSpPr>
        <p:spPr>
          <a:xfrm rot="16200000">
            <a:off x="4117428" y="1450428"/>
            <a:ext cx="3957145" cy="3957145"/>
          </a:xfrm>
          <a:prstGeom prst="rect">
            <a:avLst/>
          </a:prstGeom>
          <a:noFill/>
          <a:ln w="152400">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dirty="0">
              <a:latin typeface="微软雅黑 Light" panose="020B0502040204020203" pitchFamily="34" charset="-122"/>
            </a:endParaRPr>
          </a:p>
        </p:txBody>
      </p:sp>
      <p:grpSp>
        <p:nvGrpSpPr>
          <p:cNvPr id="2" name="组合 1"/>
          <p:cNvGrpSpPr/>
          <p:nvPr/>
        </p:nvGrpSpPr>
        <p:grpSpPr>
          <a:xfrm>
            <a:off x="4392440" y="2630689"/>
            <a:ext cx="3407120" cy="1596621"/>
            <a:chOff x="4388895" y="2579383"/>
            <a:chExt cx="3407120" cy="1596621"/>
          </a:xfrm>
        </p:grpSpPr>
        <p:sp>
          <p:nvSpPr>
            <p:cNvPr id="7" name="TextBox 6"/>
            <p:cNvSpPr txBox="1"/>
            <p:nvPr/>
          </p:nvSpPr>
          <p:spPr>
            <a:xfrm>
              <a:off x="4388895" y="3160341"/>
              <a:ext cx="3407120" cy="1015663"/>
            </a:xfrm>
            <a:prstGeom prst="rect">
              <a:avLst/>
            </a:prstGeom>
            <a:noFill/>
          </p:spPr>
          <p:txBody>
            <a:bodyPr wrap="square" rtlCol="0">
              <a:spAutoFit/>
            </a:bodyPr>
            <a:lstStyle/>
            <a:p>
              <a:pPr algn="dist"/>
              <a:r>
                <a:rPr lang="zh-CN" alt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rPr>
                <a:t>工程案例</a:t>
              </a:r>
              <a:endParaRPr lang="en-US" sz="6000" dirty="0">
                <a:solidFill>
                  <a:schemeClr val="bg1"/>
                </a:solidFill>
                <a:effectLst>
                  <a:outerShdw blurRad="50800" dist="762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388895" y="2579383"/>
              <a:ext cx="3407120" cy="276999"/>
            </a:xfrm>
            <a:prstGeom prst="rect">
              <a:avLst/>
            </a:prstGeom>
            <a:noFill/>
          </p:spPr>
          <p:txBody>
            <a:bodyPr wrap="square" rtlCol="0">
              <a:spAutoFit/>
            </a:bodyPr>
            <a:lstStyle/>
            <a:p>
              <a:pPr algn="dist"/>
              <a:r>
                <a:rPr lang="en-US" altLang="zh-CN" sz="12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rPr>
                <a:t>ABOUT OUR COMPANY</a:t>
              </a:r>
              <a:endParaRPr lang="en-US" altLang="zh-CN" sz="1200" spc="600" dirty="0">
                <a:solidFill>
                  <a:schemeClr val="bg1"/>
                </a:solidFill>
                <a:effectLst>
                  <a:outerShdw blurRad="38100" dist="38100" dir="2700000" algn="tl">
                    <a:srgbClr val="000000">
                      <a:alpha val="43137"/>
                    </a:srgbClr>
                  </a:outerShdw>
                </a:effectLst>
                <a:latin typeface="微软雅黑 Light" panose="020B0502040204020203" pitchFamily="34" charset="-122"/>
                <a:ea typeface="Oswald" charset="0"/>
                <a:cs typeface="Oswald"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rot="5400000">
            <a:off x="-2224320" y="2228850"/>
            <a:ext cx="6858000" cy="2400300"/>
          </a:xfrm>
          <a:prstGeom prst="rect">
            <a:avLst/>
          </a:prstGeom>
          <a:gradFill flip="none" rotWithShape="1">
            <a:gsLst>
              <a:gs pos="100000">
                <a:srgbClr val="00A0E8">
                  <a:alpha val="60000"/>
                </a:srgbClr>
              </a:gs>
              <a:gs pos="0">
                <a:srgbClr val="00469C"/>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2054" name="Picture 6" descr="https://timgsa.baidu.com/timg?image&amp;quality=80&amp;size=b9999_10000&amp;sec=1536520062177&amp;di=56beabe347602702274c665d80da78e6&amp;imgtype=0&amp;src=http%3A%2F%2Fqd.crystaledu.com%2Farticle%2Fuploadfile%2F200612%2F20061229102700508.jpg"/>
          <p:cNvPicPr>
            <a:picLocks noChangeAspect="1" noChangeArrowheads="1"/>
          </p:cNvPicPr>
          <p:nvPr/>
        </p:nvPicPr>
        <p:blipFill rotWithShape="1">
          <a:blip r:embed="rId1" cstate="screen"/>
          <a:srcRect/>
          <a:stretch>
            <a:fillRect/>
          </a:stretch>
        </p:blipFill>
        <p:spPr bwMode="auto">
          <a:xfrm>
            <a:off x="961954" y="1468436"/>
            <a:ext cx="4053663" cy="5148264"/>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948307" y="1468436"/>
            <a:ext cx="4067311" cy="514826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pic>
        <p:nvPicPr>
          <p:cNvPr id="2050" name="Picture 2" descr="https://timgsa.baidu.com/timg?image&amp;quality=80&amp;size=b9999_10000&amp;sec=1536519904432&amp;di=a215c780d8efb528578e4f22d3b2f37d&amp;imgtype=0&amp;src=http%3A%2F%2Fimgsrc.baidu.com%2Fimage%2Fc0%253Dpixel_huitu%252C0%252C0%252C294%252C40%2Fsign%3Daf86f277c18065386fe7ac53fea5c428%2Fd4628535e5dde711ac7a34cfacefce1b9d16615a.jpg"/>
          <p:cNvPicPr>
            <a:picLocks noChangeAspect="1" noChangeArrowheads="1"/>
          </p:cNvPicPr>
          <p:nvPr/>
        </p:nvPicPr>
        <p:blipFill rotWithShape="1">
          <a:blip r:embed="rId2" cstate="screen"/>
          <a:srcRect/>
          <a:stretch>
            <a:fillRect/>
          </a:stretch>
        </p:blipFill>
        <p:spPr bwMode="auto">
          <a:xfrm>
            <a:off x="5163842" y="1468438"/>
            <a:ext cx="5756187" cy="2491421"/>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p:cNvSpPr/>
          <p:nvPr/>
        </p:nvSpPr>
        <p:spPr>
          <a:xfrm>
            <a:off x="5150194" y="1468437"/>
            <a:ext cx="5769836" cy="249142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pic>
        <p:nvPicPr>
          <p:cNvPr id="2056" name="Picture 8" descr="https://timgsa.baidu.com/timg?image&amp;quality=80&amp;size=b9999_10000&amp;sec=1536520197568&amp;di=d4182633e3826e38aeb747dc633faf40&amp;imgtype=0&amp;src=http%3A%2F%2Ftex1951.com%2Fupload%2Feditorfiles%2F2014.7.16_16.26.18_5444.jpg"/>
          <p:cNvPicPr>
            <a:picLocks noChangeAspect="1" noChangeArrowheads="1"/>
          </p:cNvPicPr>
          <p:nvPr/>
        </p:nvPicPr>
        <p:blipFill rotWithShape="1">
          <a:blip r:embed="rId3" cstate="screen"/>
          <a:srcRect/>
          <a:stretch>
            <a:fillRect/>
          </a:stretch>
        </p:blipFill>
        <p:spPr bwMode="auto">
          <a:xfrm>
            <a:off x="5163842" y="4090486"/>
            <a:ext cx="5756187" cy="2526210"/>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5150193" y="4090485"/>
            <a:ext cx="5769836" cy="252621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8" name="Прямоугольник 27"/>
          <p:cNvSpPr/>
          <p:nvPr/>
        </p:nvSpPr>
        <p:spPr>
          <a:xfrm>
            <a:off x="1271968" y="3280530"/>
            <a:ext cx="3433381" cy="16737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1" name="Прямоугольник 30"/>
          <p:cNvSpPr/>
          <p:nvPr/>
        </p:nvSpPr>
        <p:spPr>
          <a:xfrm>
            <a:off x="6093510" y="2147763"/>
            <a:ext cx="3775393" cy="113276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13" name="矩形 12"/>
          <p:cNvSpPr/>
          <p:nvPr/>
        </p:nvSpPr>
        <p:spPr>
          <a:xfrm>
            <a:off x="6093511" y="2344815"/>
            <a:ext cx="3775393" cy="738664"/>
          </a:xfrm>
          <a:prstGeom prst="rect">
            <a:avLst/>
          </a:prstGeom>
        </p:spPr>
        <p:txBody>
          <a:bodyPr wrap="non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项目名称：国家游泳中心（水立方）</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施工部位：地下室</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选用材料：丙烯酸型高聚物水泥弹性防水涂料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14" name="矩形 13"/>
          <p:cNvSpPr/>
          <p:nvPr/>
        </p:nvSpPr>
        <p:spPr>
          <a:xfrm>
            <a:off x="1271968" y="3414980"/>
            <a:ext cx="3433381" cy="1351011"/>
          </a:xfrm>
          <a:prstGeom prst="rect">
            <a:avLst/>
          </a:prstGeom>
        </p:spPr>
        <p:txBody>
          <a:bodyPr wrap="square">
            <a:spAutoFit/>
          </a:bodyPr>
          <a:lstStyle/>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项目名称：中央电视台新台址</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施工部位：空调房</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丙烯酸型高聚物水泥弹性防水涂料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33" name="Прямоугольник 32"/>
          <p:cNvSpPr/>
          <p:nvPr/>
        </p:nvSpPr>
        <p:spPr>
          <a:xfrm>
            <a:off x="6093511" y="4645518"/>
            <a:ext cx="3775392" cy="12006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4" name="矩形 33"/>
          <p:cNvSpPr/>
          <p:nvPr/>
        </p:nvSpPr>
        <p:spPr>
          <a:xfrm>
            <a:off x="6093511" y="4676666"/>
            <a:ext cx="3775393" cy="1169551"/>
          </a:xfrm>
          <a:prstGeom prst="rect">
            <a:avLst/>
          </a:prstGeom>
        </p:spPr>
        <p:txBody>
          <a:bodyPr wrap="non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项目名称：上海虹桥国家会展综合体</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施工部位：地下室</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选用材料：压敏反应型自粘高分子防水卷材、</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高分子湿铺</a:t>
            </a:r>
            <a:r>
              <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a:t>
            </a: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预铺防水卷材、</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改性沥青防水涂料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pic>
        <p:nvPicPr>
          <p:cNvPr id="27" name="图片 26"/>
          <p:cNvPicPr>
            <a:picLocks noChangeAspect="1"/>
          </p:cNvPicPr>
          <p:nvPr/>
        </p:nvPicPr>
        <p:blipFill>
          <a:blip r:embed="rId4" cstate="screen"/>
          <a:stretch>
            <a:fillRect/>
          </a:stretch>
        </p:blipFill>
        <p:spPr>
          <a:xfrm>
            <a:off x="271373" y="149805"/>
            <a:ext cx="915746" cy="272434"/>
          </a:xfrm>
          <a:prstGeom prst="rect">
            <a:avLst/>
          </a:prstGeom>
        </p:spPr>
      </p:pic>
      <p:sp>
        <p:nvSpPr>
          <p:cNvPr id="23" name="TextBox 9"/>
          <p:cNvSpPr txBox="1"/>
          <p:nvPr/>
        </p:nvSpPr>
        <p:spPr>
          <a:xfrm>
            <a:off x="-394286" y="642357"/>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重大工程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71373" y="149805"/>
            <a:ext cx="11649254" cy="478120"/>
            <a:chOff x="271373" y="149805"/>
            <a:chExt cx="11649254" cy="478120"/>
          </a:xfrm>
        </p:grpSpPr>
        <p:sp>
          <p:nvSpPr>
            <p:cNvPr id="1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https://timgsa.baidu.com/timg?image&amp;quality=80&amp;size=b9999_10000&amp;sec=1536521497592&amp;di=a999335f890bfa58fc4544c8fb0c0128&amp;imgtype=0&amp;src=http%3A%2F%2Fimage4.cnpp.cn%2Fupload%2Fimages%2F20150814%2F10133364130_600x400.jpg"/>
          <p:cNvPicPr>
            <a:picLocks noChangeAspect="1" noChangeArrowheads="1"/>
          </p:cNvPicPr>
          <p:nvPr/>
        </p:nvPicPr>
        <p:blipFill rotWithShape="1">
          <a:blip r:embed="rId1" cstate="screen"/>
          <a:srcRect/>
          <a:stretch>
            <a:fillRect/>
          </a:stretch>
        </p:blipFill>
        <p:spPr bwMode="auto">
          <a:xfrm>
            <a:off x="5154313" y="1449386"/>
            <a:ext cx="5760249" cy="2491421"/>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rot="5400000">
            <a:off x="-2224320" y="2228850"/>
            <a:ext cx="6858000" cy="2400300"/>
          </a:xfrm>
          <a:prstGeom prst="rect">
            <a:avLst/>
          </a:prstGeom>
          <a:gradFill flip="none" rotWithShape="1">
            <a:gsLst>
              <a:gs pos="100000">
                <a:srgbClr val="00A0E8">
                  <a:alpha val="60000"/>
                </a:srgbClr>
              </a:gs>
              <a:gs pos="0">
                <a:srgbClr val="00469C"/>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3078" name="Picture 6" descr="https://timgsa.baidu.com/timg?image&amp;quality=80&amp;size=b9999_10000&amp;sec=1536521323802&amp;di=f9fcc0f12f0c28524d66b581f5e0253c&amp;imgtype=0&amp;src=http%3A%2F%2Fimgsrc.baidu.com%2Fimage%2Fc0%253Dpixel_huitu%252C0%252C0%252C294%252C40%2Fsign%3Dd27ea4398c44ebf8797c6c7fb081b246%2F0dd7912397dda144142af188b9b7d0a20cf486ed.jpg"/>
          <p:cNvPicPr>
            <a:picLocks noChangeAspect="1" noChangeArrowheads="1"/>
          </p:cNvPicPr>
          <p:nvPr/>
        </p:nvPicPr>
        <p:blipFill rotWithShape="1">
          <a:blip r:embed="rId2" cstate="screen"/>
          <a:srcRect/>
          <a:stretch>
            <a:fillRect/>
          </a:stretch>
        </p:blipFill>
        <p:spPr bwMode="auto">
          <a:xfrm>
            <a:off x="961954" y="1449386"/>
            <a:ext cx="4053664" cy="51482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timgsa.baidu.com/timg?image&amp;quality=80&amp;size=b10000_10000&amp;sec=1536511042&amp;di=5acb0ed737a16af53d3f48fd7ac7ca71&amp;src=http://img4.cache.netease.com/photo/0086/2009-09-01/5I5AC2J10BNJ0086.jpg"/>
          <p:cNvPicPr>
            <a:picLocks noChangeAspect="1" noChangeArrowheads="1"/>
          </p:cNvPicPr>
          <p:nvPr/>
        </p:nvPicPr>
        <p:blipFill rotWithShape="1">
          <a:blip r:embed="rId3" cstate="screen"/>
          <a:srcRect/>
          <a:stretch>
            <a:fillRect/>
          </a:stretch>
        </p:blipFill>
        <p:spPr bwMode="auto">
          <a:xfrm>
            <a:off x="5163840" y="4071437"/>
            <a:ext cx="5742539" cy="2526211"/>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938713" y="1449386"/>
            <a:ext cx="4067311" cy="514826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19" name="Прямоугольник 18"/>
          <p:cNvSpPr/>
          <p:nvPr/>
        </p:nvSpPr>
        <p:spPr>
          <a:xfrm>
            <a:off x="5163840" y="1449384"/>
            <a:ext cx="5769836" cy="249142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1" name="Прямоугольник 20"/>
          <p:cNvSpPr/>
          <p:nvPr/>
        </p:nvSpPr>
        <p:spPr>
          <a:xfrm>
            <a:off x="5163840" y="4071439"/>
            <a:ext cx="5742539" cy="252621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8" name="Прямоугольник 27"/>
          <p:cNvSpPr/>
          <p:nvPr/>
        </p:nvSpPr>
        <p:spPr>
          <a:xfrm>
            <a:off x="1271968" y="3261482"/>
            <a:ext cx="3433381" cy="167378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1" name="Прямоугольник 30"/>
          <p:cNvSpPr/>
          <p:nvPr/>
        </p:nvSpPr>
        <p:spPr>
          <a:xfrm>
            <a:off x="6093510" y="2128715"/>
            <a:ext cx="3775393" cy="113276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13" name="矩形 12"/>
          <p:cNvSpPr/>
          <p:nvPr/>
        </p:nvSpPr>
        <p:spPr>
          <a:xfrm>
            <a:off x="6093510" y="2224023"/>
            <a:ext cx="3775393" cy="954107"/>
          </a:xfrm>
          <a:prstGeom prst="rect">
            <a:avLst/>
          </a:prstGeom>
        </p:spPr>
        <p:txBody>
          <a:bodyPr wrap="squar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项目名称：天津滨海国际机场</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施工部位：天面、外墙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选用材料：单组份聚氨酯防水涂料、</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自粘聚合物改性沥青防水卷材</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14" name="矩形 13"/>
          <p:cNvSpPr/>
          <p:nvPr/>
        </p:nvSpPr>
        <p:spPr>
          <a:xfrm>
            <a:off x="1285622" y="3255192"/>
            <a:ext cx="3419728" cy="1674176"/>
          </a:xfrm>
          <a:prstGeom prst="rect">
            <a:avLst/>
          </a:prstGeom>
        </p:spPr>
        <p:txBody>
          <a:bodyPr wrap="square">
            <a:spAutoFit/>
          </a:bodyPr>
          <a:lstStyle/>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项目名称：深圳平安金融中心</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顶板、裙楼楼顶、机房、卫生间等</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选用材料：蠕变型橡胶沥青防水涂料、</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高聚物改性沥青耐根穿刺防水卷材等</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33" name="Прямоугольник 32"/>
          <p:cNvSpPr/>
          <p:nvPr/>
        </p:nvSpPr>
        <p:spPr>
          <a:xfrm>
            <a:off x="6093511" y="4626470"/>
            <a:ext cx="3775392" cy="12006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4" name="矩形 33"/>
          <p:cNvSpPr/>
          <p:nvPr/>
        </p:nvSpPr>
        <p:spPr>
          <a:xfrm>
            <a:off x="6093511" y="4657618"/>
            <a:ext cx="3057247" cy="1169551"/>
          </a:xfrm>
          <a:prstGeom prst="rect">
            <a:avLst/>
          </a:prstGeom>
        </p:spPr>
        <p:txBody>
          <a:bodyPr wrap="non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项目名称：广州亚运城</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施工部位：地下室、屋面等</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选用材料：单组份聚氨酯防水涂料、</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高聚物水泥弹性防水涂料、</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水泥基渗透结晶型防水涂料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pic>
        <p:nvPicPr>
          <p:cNvPr id="23" name="图片 22"/>
          <p:cNvPicPr>
            <a:picLocks noChangeAspect="1"/>
          </p:cNvPicPr>
          <p:nvPr/>
        </p:nvPicPr>
        <p:blipFill>
          <a:blip r:embed="rId4" cstate="screen"/>
          <a:stretch>
            <a:fillRect/>
          </a:stretch>
        </p:blipFill>
        <p:spPr>
          <a:xfrm>
            <a:off x="271373" y="149805"/>
            <a:ext cx="915746" cy="272434"/>
          </a:xfrm>
          <a:prstGeom prst="rect">
            <a:avLst/>
          </a:prstGeom>
        </p:spPr>
      </p:pic>
      <p:sp>
        <p:nvSpPr>
          <p:cNvPr id="24" name="TextBox 9"/>
          <p:cNvSpPr txBox="1"/>
          <p:nvPr/>
        </p:nvSpPr>
        <p:spPr>
          <a:xfrm>
            <a:off x="-394286" y="642357"/>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重大工程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71373" y="149805"/>
            <a:ext cx="11649254" cy="478120"/>
            <a:chOff x="271373" y="149805"/>
            <a:chExt cx="11649254" cy="478120"/>
          </a:xfrm>
        </p:grpSpPr>
        <p:sp>
          <p:nvSpPr>
            <p:cNvPr id="1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2"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5" name="图片 24"/>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timgsa.baidu.com/timg?image&amp;quality=80&amp;size=b9999_10000&amp;sec=1536522027810&amp;di=da13b2e4676ea92ee885309b0ce25188&amp;imgtype=0&amp;src=http%3A%2F%2Fwww.brdi.com.cn%2FUpload%2Fimages%2F201646_28_%25E9%2594%25A1%25E9%2580%259A%25E5%25A4%25A7%25E6%25A1%25A5-%25E6%2595%2588%25E6%259E%259C%25E5%259B%25BE%25E5%25B1%2595%25E6%259D%25BF-%25E9%25AB%2598%25E6%2580%25BB_%25E5%2589%25AF%25E6%259C%25AC.jpg"/>
          <p:cNvPicPr>
            <a:picLocks noChangeAspect="1" noChangeArrowheads="1"/>
          </p:cNvPicPr>
          <p:nvPr/>
        </p:nvPicPr>
        <p:blipFill rotWithShape="1">
          <a:blip r:embed="rId1" cstate="screen"/>
          <a:srcRect/>
          <a:stretch>
            <a:fillRect/>
          </a:stretch>
        </p:blipFill>
        <p:spPr bwMode="auto">
          <a:xfrm>
            <a:off x="5149812" y="4066583"/>
            <a:ext cx="5770215" cy="25262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imgsa.baidu.com/timg?image&amp;quality=80&amp;size=b9999_10000&amp;sec=1536521905244&amp;di=b328d7a6e186650bdd0bdd1b7f2ea437&amp;imgtype=0&amp;src=http%3A%2F%2Fwww.njaoti.com%2Fuploads%2F2015%2F09%2F22%2Fa46f6519be069d19080b0d26c246ac52.jpg"/>
          <p:cNvPicPr>
            <a:picLocks noChangeAspect="1" noChangeArrowheads="1"/>
          </p:cNvPicPr>
          <p:nvPr/>
        </p:nvPicPr>
        <p:blipFill rotWithShape="1">
          <a:blip r:embed="rId2" cstate="screen"/>
          <a:srcRect t="-616"/>
          <a:stretch>
            <a:fillRect/>
          </a:stretch>
        </p:blipFill>
        <p:spPr bwMode="auto">
          <a:xfrm>
            <a:off x="5154312" y="1449388"/>
            <a:ext cx="5779363" cy="2491423"/>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rot="5400000">
            <a:off x="-2224320" y="2228850"/>
            <a:ext cx="6858000" cy="2400300"/>
          </a:xfrm>
          <a:prstGeom prst="rect">
            <a:avLst/>
          </a:prstGeom>
          <a:gradFill flip="none" rotWithShape="1">
            <a:gsLst>
              <a:gs pos="100000">
                <a:srgbClr val="00A0E8">
                  <a:alpha val="60000"/>
                </a:srgbClr>
              </a:gs>
              <a:gs pos="0">
                <a:srgbClr val="00469C"/>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5124" name="Picture 4" descr="https://timgsa.baidu.com/timg?image&amp;quality=80&amp;size=b9999_10000&amp;sec=1536521711800&amp;di=e1eb6982a35b58fe8c5cbcac88786125&amp;imgtype=0&amp;src=http%3A%2F%2Fs1.sinaimg.cn%2Fmw690%2Fc14a3999gdcfa2d93e110%26690"/>
          <p:cNvPicPr>
            <a:picLocks noChangeAspect="1" noChangeArrowheads="1"/>
          </p:cNvPicPr>
          <p:nvPr/>
        </p:nvPicPr>
        <p:blipFill rotWithShape="1">
          <a:blip r:embed="rId3" cstate="screen"/>
          <a:srcRect/>
          <a:stretch>
            <a:fillRect/>
          </a:stretch>
        </p:blipFill>
        <p:spPr bwMode="auto">
          <a:xfrm>
            <a:off x="938712" y="1449388"/>
            <a:ext cx="4067311" cy="5148262"/>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938712" y="1449388"/>
            <a:ext cx="4067311" cy="514826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19" name="Прямоугольник 18"/>
          <p:cNvSpPr/>
          <p:nvPr/>
        </p:nvSpPr>
        <p:spPr>
          <a:xfrm>
            <a:off x="5150191" y="1449390"/>
            <a:ext cx="5779362" cy="249142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1" name="Прямоугольник 20"/>
          <p:cNvSpPr/>
          <p:nvPr/>
        </p:nvSpPr>
        <p:spPr>
          <a:xfrm>
            <a:off x="5149812" y="4066583"/>
            <a:ext cx="5742539" cy="252621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8" name="Прямоугольник 27"/>
          <p:cNvSpPr/>
          <p:nvPr/>
        </p:nvSpPr>
        <p:spPr>
          <a:xfrm>
            <a:off x="1271968" y="3557518"/>
            <a:ext cx="3433381" cy="1068956"/>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1" name="Прямоугольник 30"/>
          <p:cNvSpPr/>
          <p:nvPr/>
        </p:nvSpPr>
        <p:spPr>
          <a:xfrm>
            <a:off x="6093510" y="2128719"/>
            <a:ext cx="3775393" cy="113276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13" name="矩形 12"/>
          <p:cNvSpPr/>
          <p:nvPr/>
        </p:nvSpPr>
        <p:spPr>
          <a:xfrm>
            <a:off x="6093510" y="2224027"/>
            <a:ext cx="3775393" cy="954107"/>
          </a:xfrm>
          <a:prstGeom prst="rect">
            <a:avLst/>
          </a:prstGeom>
        </p:spPr>
        <p:txBody>
          <a:bodyPr wrap="squar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项目名称：南京奥体中心</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施工部位：屋面、地下室等</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选用材料：自粘聚合物改性沥青防水卷材、丙烯酸型高聚物水泥弹性防水涂料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14" name="矩形 13"/>
          <p:cNvSpPr/>
          <p:nvPr/>
        </p:nvSpPr>
        <p:spPr>
          <a:xfrm>
            <a:off x="1288319" y="3557518"/>
            <a:ext cx="3419728" cy="1027845"/>
          </a:xfrm>
          <a:prstGeom prst="rect">
            <a:avLst/>
          </a:prstGeom>
        </p:spPr>
        <p:txBody>
          <a:bodyPr wrap="square">
            <a:spAutoFit/>
          </a:bodyPr>
          <a:lstStyle/>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项目名称：浙江财富金融中心</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施工部位：地下室、外墙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选用材料：自粘聚合物改性沥青防水卷材</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33" name="Прямоугольник 32"/>
          <p:cNvSpPr/>
          <p:nvPr/>
        </p:nvSpPr>
        <p:spPr>
          <a:xfrm>
            <a:off x="6093511" y="4863143"/>
            <a:ext cx="3775392" cy="73866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4" name="矩形 33"/>
          <p:cNvSpPr/>
          <p:nvPr/>
        </p:nvSpPr>
        <p:spPr>
          <a:xfrm>
            <a:off x="6093510" y="4863143"/>
            <a:ext cx="3057247" cy="738664"/>
          </a:xfrm>
          <a:prstGeom prst="rect">
            <a:avLst/>
          </a:prstGeom>
        </p:spPr>
        <p:txBody>
          <a:bodyPr wrap="non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项目名称：沪通铁路长江大桥项目</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施工部位：桥面</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选用材料：高聚物改性沥青防水卷材</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pic>
        <p:nvPicPr>
          <p:cNvPr id="29" name="图片 28"/>
          <p:cNvPicPr>
            <a:picLocks noChangeAspect="1"/>
          </p:cNvPicPr>
          <p:nvPr/>
        </p:nvPicPr>
        <p:blipFill>
          <a:blip r:embed="rId4" cstate="screen"/>
          <a:stretch>
            <a:fillRect/>
          </a:stretch>
        </p:blipFill>
        <p:spPr>
          <a:xfrm>
            <a:off x="271373" y="149805"/>
            <a:ext cx="915746" cy="272434"/>
          </a:xfrm>
          <a:prstGeom prst="rect">
            <a:avLst/>
          </a:prstGeom>
        </p:spPr>
      </p:pic>
      <p:sp>
        <p:nvSpPr>
          <p:cNvPr id="22" name="TextBox 9"/>
          <p:cNvSpPr txBox="1"/>
          <p:nvPr/>
        </p:nvSpPr>
        <p:spPr>
          <a:xfrm>
            <a:off x="-394286" y="642357"/>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重大工程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71373" y="149805"/>
            <a:ext cx="11649254" cy="478120"/>
            <a:chOff x="271373" y="149805"/>
            <a:chExt cx="11649254" cy="478120"/>
          </a:xfrm>
        </p:grpSpPr>
        <p:sp>
          <p:nvSpPr>
            <p:cNvPr id="18"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3"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4" name="图片 23"/>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草, 建筑物&#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t="16162" b="5439"/>
          <a:stretch>
            <a:fillRect/>
          </a:stretch>
        </p:blipFill>
        <p:spPr>
          <a:xfrm>
            <a:off x="5149493" y="4064404"/>
            <a:ext cx="5754187" cy="2533246"/>
          </a:xfrm>
          <a:prstGeom prst="rect">
            <a:avLst/>
          </a:prstGeom>
        </p:spPr>
      </p:pic>
      <p:sp>
        <p:nvSpPr>
          <p:cNvPr id="21" name="Прямоугольник 20"/>
          <p:cNvSpPr/>
          <p:nvPr/>
        </p:nvSpPr>
        <p:spPr>
          <a:xfrm>
            <a:off x="5149653" y="4076296"/>
            <a:ext cx="5763200" cy="252416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37" name="矩形 36"/>
          <p:cNvSpPr/>
          <p:nvPr/>
        </p:nvSpPr>
        <p:spPr>
          <a:xfrm rot="5400000">
            <a:off x="-2224320" y="2228850"/>
            <a:ext cx="6858000" cy="2400300"/>
          </a:xfrm>
          <a:prstGeom prst="rect">
            <a:avLst/>
          </a:prstGeom>
          <a:gradFill flip="none" rotWithShape="1">
            <a:gsLst>
              <a:gs pos="100000">
                <a:srgbClr val="00A0E8">
                  <a:alpha val="60000"/>
                </a:srgbClr>
              </a:gs>
              <a:gs pos="0">
                <a:srgbClr val="00469C"/>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6148" name="Picture 4" descr="https://timgsa.baidu.com/timg?image&amp;quality=80&amp;size=b9999_10000&amp;sec=1536522387403&amp;di=834a4f019f04d83e0f264cfd78ea0a56&amp;imgtype=0&amp;src=http%3A%2F%2Fp2.cri.cn%2FM00%2F53%2FB9%2FCqgNOlpF9miAMPPcAAAAAAAAAAA556.1920x1080.jpg"/>
          <p:cNvPicPr>
            <a:picLocks noChangeAspect="1" noChangeArrowheads="1"/>
          </p:cNvPicPr>
          <p:nvPr/>
        </p:nvPicPr>
        <p:blipFill rotWithShape="1">
          <a:blip r:embed="rId2" cstate="screen"/>
          <a:srcRect/>
          <a:stretch>
            <a:fillRect/>
          </a:stretch>
        </p:blipFill>
        <p:spPr bwMode="auto">
          <a:xfrm>
            <a:off x="938711" y="1448792"/>
            <a:ext cx="4067312" cy="514885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timgsa.baidu.com/timg?image&amp;quality=80&amp;size=b9999_10000&amp;sec=1536522213367&amp;di=2e6c31e4405a8f625f1f190b06a5fed9&amp;imgtype=0&amp;src=http%3A%2F%2Fimg.chuansong.me%2Fmmbiz%2FS7ffw0GpNYPmzJY5mrZF4knfCuO15ic1awQBNxicvsz99Mo5gQMgts4PJCqg1ib8ibUyUbLGJiaia2TBBIlSaahjh4ag%2F0%3Fwx_fmt%3Djpeg"/>
          <p:cNvPicPr>
            <a:picLocks noChangeAspect="1" noChangeArrowheads="1"/>
          </p:cNvPicPr>
          <p:nvPr/>
        </p:nvPicPr>
        <p:blipFill rotWithShape="1">
          <a:blip r:embed="rId3" cstate="screen"/>
          <a:srcRect/>
          <a:stretch>
            <a:fillRect/>
          </a:stretch>
        </p:blipFill>
        <p:spPr bwMode="auto">
          <a:xfrm>
            <a:off x="5149812" y="1454243"/>
            <a:ext cx="5783863" cy="2491423"/>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9"/>
          <p:cNvSpPr/>
          <p:nvPr/>
        </p:nvSpPr>
        <p:spPr>
          <a:xfrm>
            <a:off x="938712" y="1449388"/>
            <a:ext cx="4067311" cy="5148262"/>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19" name="Прямоугольник 18"/>
          <p:cNvSpPr/>
          <p:nvPr/>
        </p:nvSpPr>
        <p:spPr>
          <a:xfrm>
            <a:off x="5150191" y="1454243"/>
            <a:ext cx="5783484" cy="2491421"/>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2">
                  <a:lumMod val="25000"/>
                </a:schemeClr>
              </a:solidFill>
              <a:effectLst/>
              <a:uLnTx/>
              <a:uFillTx/>
              <a:latin typeface="微软雅黑 Light" panose="020B0502040204020203" pitchFamily="34" charset="-122"/>
              <a:ea typeface="微软雅黑 Light" panose="020B0502040204020203" pitchFamily="34" charset="-122"/>
            </a:endParaRPr>
          </a:p>
        </p:txBody>
      </p:sp>
      <p:sp>
        <p:nvSpPr>
          <p:cNvPr id="28" name="Прямоугольник 27"/>
          <p:cNvSpPr/>
          <p:nvPr/>
        </p:nvSpPr>
        <p:spPr>
          <a:xfrm>
            <a:off x="1271968" y="3562374"/>
            <a:ext cx="3433381" cy="1068956"/>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31" name="Прямоугольник 30"/>
          <p:cNvSpPr/>
          <p:nvPr/>
        </p:nvSpPr>
        <p:spPr>
          <a:xfrm>
            <a:off x="6093510" y="2133575"/>
            <a:ext cx="3775393" cy="113276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sp>
        <p:nvSpPr>
          <p:cNvPr id="13" name="矩形 12"/>
          <p:cNvSpPr/>
          <p:nvPr/>
        </p:nvSpPr>
        <p:spPr>
          <a:xfrm>
            <a:off x="6093510" y="2133575"/>
            <a:ext cx="3775393" cy="1169551"/>
          </a:xfrm>
          <a:prstGeom prst="rect">
            <a:avLst/>
          </a:prstGeom>
        </p:spPr>
        <p:txBody>
          <a:bodyPr wrap="squar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项目名称：防城港红沙核电站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施工部位：屋面</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选用材料：单组份聚氨酯防水涂料、自粘聚合物改性沥青防水卷材、三元乙丙橡胶防水卷材、挤塑聚苯乙烯泡沫塑料板</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14" name="矩形 13"/>
          <p:cNvSpPr/>
          <p:nvPr/>
        </p:nvSpPr>
        <p:spPr>
          <a:xfrm>
            <a:off x="1288319" y="3562374"/>
            <a:ext cx="3419728" cy="1027845"/>
          </a:xfrm>
          <a:prstGeom prst="rect">
            <a:avLst/>
          </a:prstGeom>
        </p:spPr>
        <p:txBody>
          <a:bodyPr wrap="square">
            <a:spAutoFit/>
          </a:bodyPr>
          <a:lstStyle/>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项目名称：北京地铁</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施工部位：顶板、侧墙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pPr>
              <a:lnSpc>
                <a:spcPct val="150000"/>
              </a:lnSpc>
            </a:pP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选用材料：单组份聚氨酯防水涂料</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pic>
        <p:nvPicPr>
          <p:cNvPr id="29" name="图片 28"/>
          <p:cNvPicPr>
            <a:picLocks noChangeAspect="1"/>
          </p:cNvPicPr>
          <p:nvPr/>
        </p:nvPicPr>
        <p:blipFill>
          <a:blip r:embed="rId4" cstate="screen"/>
          <a:stretch>
            <a:fillRect/>
          </a:stretch>
        </p:blipFill>
        <p:spPr>
          <a:xfrm>
            <a:off x="271373" y="149805"/>
            <a:ext cx="915746" cy="272434"/>
          </a:xfrm>
          <a:prstGeom prst="rect">
            <a:avLst/>
          </a:prstGeom>
        </p:spPr>
      </p:pic>
      <p:sp>
        <p:nvSpPr>
          <p:cNvPr id="23" name="TextBox 9"/>
          <p:cNvSpPr txBox="1"/>
          <p:nvPr/>
        </p:nvSpPr>
        <p:spPr>
          <a:xfrm>
            <a:off x="-394286" y="642357"/>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重大工程</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30" name="矩形 29"/>
          <p:cNvSpPr/>
          <p:nvPr/>
        </p:nvSpPr>
        <p:spPr>
          <a:xfrm>
            <a:off x="6138889" y="4861322"/>
            <a:ext cx="3775393" cy="954107"/>
          </a:xfrm>
          <a:prstGeom prst="rect">
            <a:avLst/>
          </a:prstGeom>
        </p:spPr>
        <p:txBody>
          <a:bodyPr wrap="square">
            <a:spAutoFit/>
          </a:bodyPr>
          <a:lstStyle/>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项目名称：阿里巴巴西溪园区</a:t>
            </a:r>
            <a:endPar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施工部位：屋面</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a:p>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选用材料：单组份聚氨酯防水涂料、</a:t>
            </a:r>
            <a:r>
              <a:rPr lang="en-US" altLang="zh-CN"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SBS</a:t>
            </a:r>
            <a:r>
              <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rPr>
              <a:t>弹性体改性沥青防水卷材</a:t>
            </a:r>
            <a:endParaRPr lang="zh-CN" altLang="en-US" sz="1400" dirty="0">
              <a:solidFill>
                <a:schemeClr val="bg1"/>
              </a:solidFill>
              <a:effectLst>
                <a:outerShdw blurRad="50800" dist="76200" dir="5400000" algn="t" rotWithShape="0">
                  <a:prstClr val="black">
                    <a:alpha val="40000"/>
                  </a:prstClr>
                </a:outerShdw>
              </a:effectLst>
              <a:ea typeface="微软雅黑 Light" panose="020B0502040204020203" pitchFamily="34" charset="-122"/>
            </a:endParaRPr>
          </a:p>
        </p:txBody>
      </p:sp>
      <p:sp>
        <p:nvSpPr>
          <p:cNvPr id="32" name="Прямоугольник 30"/>
          <p:cNvSpPr/>
          <p:nvPr/>
        </p:nvSpPr>
        <p:spPr>
          <a:xfrm>
            <a:off x="6091021" y="4760098"/>
            <a:ext cx="3775393" cy="113276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chemeClr val="bg1">
                  <a:lumMod val="65000"/>
                </a:schemeClr>
              </a:solidFill>
              <a:effectLst/>
              <a:uLnTx/>
              <a:uFillTx/>
              <a:latin typeface="微软雅黑 Light" panose="020B0502040204020203" pitchFamily="34" charset="-122"/>
              <a:ea typeface="微软雅黑 Light" panose="020B0502040204020203" pitchFamily="34" charset="-122"/>
            </a:endParaRPr>
          </a:p>
        </p:txBody>
      </p:sp>
      <p:grpSp>
        <p:nvGrpSpPr>
          <p:cNvPr id="22" name="组合 21"/>
          <p:cNvGrpSpPr/>
          <p:nvPr/>
        </p:nvGrpSpPr>
        <p:grpSpPr>
          <a:xfrm>
            <a:off x="271373" y="149805"/>
            <a:ext cx="11649254" cy="478120"/>
            <a:chOff x="271373" y="149805"/>
            <a:chExt cx="11649254" cy="478120"/>
          </a:xfrm>
        </p:grpSpPr>
        <p:sp>
          <p:nvSpPr>
            <p:cNvPr id="2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5"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26" name="图片 25"/>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4555638"/>
            <a:ext cx="12192000" cy="2302362"/>
          </a:xfrm>
          <a:prstGeom prst="rect">
            <a:avLst/>
          </a:prstGeom>
          <a:gradFill flip="none" rotWithShape="1">
            <a:gsLst>
              <a:gs pos="100000">
                <a:srgbClr val="1AAAFF">
                  <a:alpha val="60000"/>
                </a:srgbClr>
              </a:gs>
              <a:gs pos="0">
                <a:srgbClr val="00489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Заголовок 1"/>
          <p:cNvSpPr txBox="1"/>
          <p:nvPr/>
        </p:nvSpPr>
        <p:spPr>
          <a:xfrm>
            <a:off x="531862" y="1601259"/>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40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rPr>
              <a:t>知名房企</a:t>
            </a:r>
            <a:endParaRPr lang="en-US" altLang="zh-CN" sz="40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90000"/>
              </a:lnSpc>
              <a:spcBef>
                <a:spcPct val="0"/>
              </a:spcBef>
              <a:spcAft>
                <a:spcPts val="0"/>
              </a:spcAft>
              <a:buClrTx/>
              <a:buSzTx/>
              <a:buFontTx/>
              <a:buNone/>
              <a:defRPr/>
            </a:pPr>
            <a:r>
              <a:rPr lang="zh-CN" altLang="en-US" sz="40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rPr>
              <a:t>战略合作</a:t>
            </a:r>
            <a:endParaRPr lang="ru-RU" sz="40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cs typeface="+mn-cs"/>
            </a:endParaRPr>
          </a:p>
        </p:txBody>
      </p:sp>
      <p:sp>
        <p:nvSpPr>
          <p:cNvPr id="18" name="Подзаголовок 2"/>
          <p:cNvSpPr txBox="1"/>
          <p:nvPr/>
        </p:nvSpPr>
        <p:spPr>
          <a:xfrm>
            <a:off x="531862" y="3002507"/>
            <a:ext cx="3206806" cy="2273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ts val="1800"/>
              </a:lnSpc>
              <a:spcBef>
                <a:spcPts val="1200"/>
              </a:spcBef>
              <a:buNone/>
              <a:defRPr/>
            </a:pP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累计服务</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碧桂园集团</a:t>
            </a: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项目超过</a:t>
            </a:r>
            <a:r>
              <a:rPr lang="en-US" altLang="zh-CN"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500</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个</a:t>
            </a:r>
            <a:endParaRPr lang="en-US" altLang="zh-CN"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spcBef>
                <a:spcPts val="1200"/>
              </a:spcBef>
              <a:buNone/>
              <a:defRPr/>
            </a:pP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累计服务</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华夏幸福基业</a:t>
            </a: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项目超过</a:t>
            </a:r>
            <a:r>
              <a:rPr lang="en-US" altLang="zh-CN"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160</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个</a:t>
            </a:r>
            <a:endParaRPr lang="en-US" altLang="zh-CN"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spcBef>
                <a:spcPts val="1200"/>
              </a:spcBef>
              <a:buNone/>
              <a:defRPr/>
            </a:pP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累计服务</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万达集团</a:t>
            </a:r>
            <a:r>
              <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rPr>
              <a:t>项目超过</a:t>
            </a:r>
            <a:r>
              <a:rPr lang="en-US" altLang="zh-CN"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60</a:t>
            </a:r>
            <a:r>
              <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个</a:t>
            </a:r>
            <a:endParaRPr lang="zh-CN" altLang="en-US" sz="1400" b="1"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spcBef>
                <a:spcPts val="1200"/>
              </a:spcBef>
              <a:buNone/>
              <a:defRPr/>
            </a:pPr>
            <a:endPar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spcBef>
                <a:spcPts val="1200"/>
              </a:spcBef>
              <a:buNone/>
              <a:defRPr/>
            </a:pPr>
            <a:endPar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endParaRPr>
          </a:p>
          <a:p>
            <a:pPr marL="0" lvl="0" indent="0">
              <a:lnSpc>
                <a:spcPts val="1800"/>
              </a:lnSpc>
              <a:spcBef>
                <a:spcPts val="1200"/>
              </a:spcBef>
              <a:buNone/>
              <a:defRPr/>
            </a:pPr>
            <a:endParaRPr lang="zh-CN" altLang="en-US" sz="1400" dirty="0">
              <a:solidFill>
                <a:srgbClr val="00A0E8"/>
              </a:solidFill>
              <a:latin typeface="微软雅黑 Light" panose="020B0502040204020203" pitchFamily="34" charset="-122"/>
              <a:ea typeface="微软雅黑 Light" panose="020B0502040204020203" pitchFamily="34" charset="-122"/>
              <a:cs typeface="Poppins" panose="02000000000000000000" pitchFamily="2" charset="0"/>
            </a:endParaRPr>
          </a:p>
        </p:txBody>
      </p:sp>
      <p:pic>
        <p:nvPicPr>
          <p:cNvPr id="7174" name="Picture 6" descr="https://timgsa.baidu.com/timg?image&amp;quality=80&amp;size=b9999_10000&amp;sec=1536524110423&amp;di=6264127c6eaa8d6b2ceb12b9d4461b2a&amp;imgtype=0&amp;src=http%3A%2F%2Fimgs.focus.cn%2Fupload%2Fpics%2F39532%2Fb_395316274.jpg"/>
          <p:cNvPicPr>
            <a:picLocks noChangeAspect="1" noChangeArrowheads="1"/>
          </p:cNvPicPr>
          <p:nvPr/>
        </p:nvPicPr>
        <p:blipFill rotWithShape="1">
          <a:blip r:embed="rId1" cstate="screen"/>
          <a:srcRect l="39649"/>
          <a:stretch>
            <a:fillRect/>
          </a:stretch>
        </p:blipFill>
        <p:spPr bwMode="auto">
          <a:xfrm>
            <a:off x="8232759" y="944794"/>
            <a:ext cx="2576823" cy="205771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timgsa.baidu.com/timg?image&amp;quality=80&amp;size=b9999_10000&amp;sec=1536524241863&amp;di=25aab33420d1f7b7ea3a8f4bb3737e15&amp;imgtype=0&amp;src=http%3A%2F%2Fimgsrc.baidu.com%2Fbaike%2Fpic%2Fitem%2F3bb22487448fa97ac75cc315.jpg"/>
          <p:cNvPicPr>
            <a:picLocks noChangeAspect="1" noChangeArrowheads="1"/>
          </p:cNvPicPr>
          <p:nvPr/>
        </p:nvPicPr>
        <p:blipFill rotWithShape="1">
          <a:blip r:embed="rId2" cstate="screen"/>
          <a:srcRect/>
          <a:stretch>
            <a:fillRect/>
          </a:stretch>
        </p:blipFill>
        <p:spPr bwMode="auto">
          <a:xfrm>
            <a:off x="5541079" y="944794"/>
            <a:ext cx="2474998" cy="502214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s://timgsa.baidu.com/timg?image&amp;quality=80&amp;size=b9999_10000&amp;sec=1536524642494&amp;di=4a12e1f79ccfa51acb4beee573ce98da&amp;imgtype=0&amp;src=http%3A%2F%2Fimgs.focus.cn%2Fthumb%2F600%2Fbj%2F36775%2Fb_367748988.jpg"/>
          <p:cNvPicPr>
            <a:picLocks noChangeAspect="1" noChangeArrowheads="1"/>
          </p:cNvPicPr>
          <p:nvPr/>
        </p:nvPicPr>
        <p:blipFill rotWithShape="1">
          <a:blip r:embed="rId3" cstate="screen"/>
          <a:srcRect/>
          <a:stretch>
            <a:fillRect/>
          </a:stretch>
        </p:blipFill>
        <p:spPr bwMode="auto">
          <a:xfrm>
            <a:off x="8232761" y="3233226"/>
            <a:ext cx="2576822" cy="27306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271373" y="149805"/>
            <a:ext cx="11649254" cy="478120"/>
            <a:chOff x="271373" y="149805"/>
            <a:chExt cx="11649254" cy="478120"/>
          </a:xfrm>
        </p:grpSpPr>
        <p:sp>
          <p:nvSpPr>
            <p:cNvPr id="9"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0"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1" name="图片 10"/>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93810" y="1851845"/>
            <a:ext cx="9475628" cy="4068916"/>
            <a:chOff x="1754996" y="1862503"/>
            <a:chExt cx="8439455" cy="3623973"/>
          </a:xfrm>
        </p:grpSpPr>
        <p:pic>
          <p:nvPicPr>
            <p:cNvPr id="18" name="Picture 2"/>
            <p:cNvPicPr>
              <a:picLocks noChangeAspect="1" noChangeArrowheads="1"/>
            </p:cNvPicPr>
            <p:nvPr/>
          </p:nvPicPr>
          <p:blipFill>
            <a:blip r:embed="rId1" cstate="screen"/>
            <a:stretch>
              <a:fillRect/>
            </a:stretch>
          </p:blipFill>
          <p:spPr bwMode="auto">
            <a:xfrm>
              <a:off x="6069957" y="4071619"/>
              <a:ext cx="2021083" cy="1363156"/>
            </a:xfrm>
            <a:prstGeom prst="rect">
              <a:avLst/>
            </a:prstGeom>
            <a:noFill/>
            <a:ln w="12700">
              <a:noFill/>
            </a:ln>
            <a:effectLst>
              <a:outerShdw blurRad="50800" dist="38100" dir="8100000" algn="tr" rotWithShape="0">
                <a:prstClr val="black">
                  <a:alpha val="40000"/>
                </a:prstClr>
              </a:outerShdw>
            </a:effectLst>
          </p:spPr>
        </p:pic>
        <p:pic>
          <p:nvPicPr>
            <p:cNvPr id="19" name="Picture 3"/>
            <p:cNvPicPr>
              <a:picLocks noChangeAspect="1" noChangeArrowheads="1"/>
            </p:cNvPicPr>
            <p:nvPr/>
          </p:nvPicPr>
          <p:blipFill>
            <a:blip r:embed="rId2" cstate="screen"/>
            <a:stretch>
              <a:fillRect/>
            </a:stretch>
          </p:blipFill>
          <p:spPr bwMode="auto">
            <a:xfrm>
              <a:off x="3930692" y="1877565"/>
              <a:ext cx="2013219" cy="1357850"/>
            </a:xfrm>
            <a:prstGeom prst="rect">
              <a:avLst/>
            </a:prstGeom>
            <a:noFill/>
            <a:ln w="12700">
              <a:noFill/>
            </a:ln>
            <a:effectLst>
              <a:outerShdw blurRad="50800" dist="38100" dir="8100000" algn="tr" rotWithShape="0">
                <a:prstClr val="black">
                  <a:alpha val="40000"/>
                </a:prstClr>
              </a:outerShdw>
            </a:effectLst>
          </p:spPr>
        </p:pic>
        <p:pic>
          <p:nvPicPr>
            <p:cNvPr id="21" name="Picture 5"/>
            <p:cNvPicPr>
              <a:picLocks noChangeAspect="1" noChangeArrowheads="1"/>
            </p:cNvPicPr>
            <p:nvPr/>
          </p:nvPicPr>
          <p:blipFill>
            <a:blip r:embed="rId3" cstate="screen"/>
            <a:stretch>
              <a:fillRect/>
            </a:stretch>
          </p:blipFill>
          <p:spPr bwMode="auto">
            <a:xfrm>
              <a:off x="1759066" y="1862503"/>
              <a:ext cx="2040319" cy="1376129"/>
            </a:xfrm>
            <a:prstGeom prst="rect">
              <a:avLst/>
            </a:prstGeom>
            <a:noFill/>
            <a:ln w="12700">
              <a:noFill/>
            </a:ln>
            <a:effectLst>
              <a:outerShdw blurRad="50800" dist="38100" dir="8100000" algn="tr" rotWithShape="0">
                <a:prstClr val="black">
                  <a:alpha val="40000"/>
                </a:prstClr>
              </a:outerShdw>
            </a:effectLst>
          </p:spPr>
        </p:pic>
        <p:pic>
          <p:nvPicPr>
            <p:cNvPr id="22" name="Picture 7"/>
            <p:cNvPicPr>
              <a:picLocks noChangeAspect="1" noChangeArrowheads="1"/>
            </p:cNvPicPr>
            <p:nvPr/>
          </p:nvPicPr>
          <p:blipFill>
            <a:blip r:embed="rId4" cstate="screen"/>
            <a:stretch>
              <a:fillRect/>
            </a:stretch>
          </p:blipFill>
          <p:spPr bwMode="auto">
            <a:xfrm>
              <a:off x="3912475" y="4063416"/>
              <a:ext cx="2058536" cy="1385468"/>
            </a:xfrm>
            <a:prstGeom prst="rect">
              <a:avLst/>
            </a:prstGeom>
            <a:noFill/>
            <a:ln w="12700">
              <a:noFill/>
            </a:ln>
            <a:effectLst>
              <a:outerShdw blurRad="50800" dist="38100" dir="8100000" algn="tr" rotWithShape="0">
                <a:prstClr val="black">
                  <a:alpha val="40000"/>
                </a:prstClr>
              </a:outerShdw>
            </a:effectLst>
          </p:spPr>
        </p:pic>
        <p:grpSp>
          <p:nvGrpSpPr>
            <p:cNvPr id="24" name="组合 23"/>
            <p:cNvGrpSpPr/>
            <p:nvPr/>
          </p:nvGrpSpPr>
          <p:grpSpPr>
            <a:xfrm>
              <a:off x="1754996" y="4063417"/>
              <a:ext cx="2058535" cy="1423059"/>
              <a:chOff x="1010715" y="2959516"/>
              <a:chExt cx="1873957" cy="1254692"/>
            </a:xfrm>
          </p:grpSpPr>
          <p:sp>
            <p:nvSpPr>
              <p:cNvPr id="26" name="矩形 10"/>
              <p:cNvSpPr/>
              <p:nvPr/>
            </p:nvSpPr>
            <p:spPr bwMode="auto">
              <a:xfrm rot="16200000" flipH="1">
                <a:off x="1332336" y="2641605"/>
                <a:ext cx="1221548" cy="1857369"/>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A0E8"/>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矩形 27"/>
              <p:cNvSpPr>
                <a:spLocks noChangeArrowheads="1"/>
              </p:cNvSpPr>
              <p:nvPr/>
            </p:nvSpPr>
            <p:spPr bwMode="auto">
              <a:xfrm>
                <a:off x="1010715" y="3277363"/>
                <a:ext cx="1873957" cy="936845"/>
              </a:xfrm>
              <a:prstGeom prst="rect">
                <a:avLst/>
              </a:prstGeom>
            </p:spPr>
            <p:txBody>
              <a:bodyPr wrap="square">
                <a:spAutoFit/>
              </a:bodyPr>
              <a:lstStyle/>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江西奥林匹克体育中心</a:t>
                </a:r>
                <a:endParaRPr lang="en-US" altLang="zh-CN"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南宁国际会展中心</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新华联大白鲸海洋公园</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endParaRPr lang="zh-CN" altLang="en-US" sz="1400" dirty="0">
                  <a:solidFill>
                    <a:prstClr val="white"/>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bwMode="auto">
              <a:xfrm>
                <a:off x="1309138" y="3213377"/>
                <a:ext cx="124789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6" name="Picture 3"/>
            <p:cNvPicPr>
              <a:picLocks noChangeAspect="1" noChangeArrowheads="1"/>
            </p:cNvPicPr>
            <p:nvPr/>
          </p:nvPicPr>
          <p:blipFill>
            <a:blip r:embed="rId5" cstate="screen"/>
            <a:stretch>
              <a:fillRect/>
            </a:stretch>
          </p:blipFill>
          <p:spPr bwMode="auto">
            <a:xfrm>
              <a:off x="8181232" y="4076379"/>
              <a:ext cx="2006941" cy="1359540"/>
            </a:xfrm>
            <a:prstGeom prst="rect">
              <a:avLst/>
            </a:prstGeom>
            <a:noFill/>
            <a:ln w="12700">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5" name="组合 34"/>
            <p:cNvGrpSpPr/>
            <p:nvPr/>
          </p:nvGrpSpPr>
          <p:grpSpPr>
            <a:xfrm>
              <a:off x="8181232" y="1890907"/>
              <a:ext cx="2013219" cy="1349800"/>
              <a:chOff x="8178097" y="1685020"/>
              <a:chExt cx="1972380" cy="1357750"/>
            </a:xfrm>
          </p:grpSpPr>
          <p:grpSp>
            <p:nvGrpSpPr>
              <p:cNvPr id="36" name="组合 35"/>
              <p:cNvGrpSpPr/>
              <p:nvPr/>
            </p:nvGrpSpPr>
            <p:grpSpPr bwMode="auto">
              <a:xfrm>
                <a:off x="8178097" y="1685020"/>
                <a:ext cx="1972380" cy="1357750"/>
                <a:chOff x="6413049" y="1018074"/>
                <a:chExt cx="1795478" cy="1197244"/>
              </a:xfrm>
            </p:grpSpPr>
            <p:sp>
              <p:nvSpPr>
                <p:cNvPr id="43" name="矩形 10"/>
                <p:cNvSpPr/>
                <p:nvPr/>
              </p:nvSpPr>
              <p:spPr>
                <a:xfrm>
                  <a:off x="6413049" y="1018074"/>
                  <a:ext cx="1795478" cy="1170211"/>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A0E8"/>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矩形 13"/>
                <p:cNvSpPr>
                  <a:spLocks noChangeArrowheads="1"/>
                </p:cNvSpPr>
                <p:nvPr/>
              </p:nvSpPr>
              <p:spPr bwMode="auto">
                <a:xfrm>
                  <a:off x="6413049" y="1272850"/>
                  <a:ext cx="1790563" cy="942468"/>
                </a:xfrm>
                <a:prstGeom prst="rect">
                  <a:avLst/>
                </a:prstGeom>
                <a:noFill/>
                <a:ln w="12700">
                  <a:noFill/>
                </a:ln>
                <a:effectLst>
                  <a:outerShdw blurRad="25400" sx="101000" sy="101000" algn="ctr" rotWithShape="0">
                    <a:prstClr val="black">
                      <a:alpha val="20000"/>
                    </a:prstClr>
                  </a:outerShdw>
                </a:effectLst>
              </p:spPr>
              <p:txBody>
                <a:bodyPr wrap="square">
                  <a:spAutoFit/>
                </a:bodyPr>
                <a:lstStyle/>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广州周大福金融中心</a:t>
                  </a:r>
                  <a:endParaRPr lang="en-US" altLang="zh-CN"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珠海世邦国际商贸中心</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广州国际体育演艺中心</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endParaRPr lang="zh-CN" altLang="en-US" sz="1400" dirty="0">
                    <a:solidFill>
                      <a:prstClr val="white"/>
                    </a:solidFill>
                    <a:latin typeface="微软雅黑 Light" panose="020B0502040204020203" pitchFamily="34" charset="-122"/>
                    <a:ea typeface="微软雅黑 Light" panose="020B0502040204020203" pitchFamily="34" charset="-122"/>
                  </a:endParaRPr>
                </a:p>
              </p:txBody>
            </p:sp>
          </p:grpSp>
          <p:cxnSp>
            <p:nvCxnSpPr>
              <p:cNvPr id="39" name="直接连接符 38"/>
              <p:cNvCxnSpPr/>
              <p:nvPr/>
            </p:nvCxnSpPr>
            <p:spPr bwMode="auto">
              <a:xfrm>
                <a:off x="8533761" y="1928205"/>
                <a:ext cx="1323699" cy="0"/>
              </a:xfrm>
              <a:prstGeom prst="line">
                <a:avLst/>
              </a:prstGeom>
              <a:noFill/>
              <a:ln w="6350">
                <a:solidFill>
                  <a:schemeClr val="bg1"/>
                </a:solidFill>
              </a:ln>
              <a:effectLst>
                <a:outerShdw blurRad="25400" sx="101000" sy="101000" algn="ct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pic>
          <p:nvPicPr>
            <p:cNvPr id="20" name="Picture 4"/>
            <p:cNvPicPr>
              <a:picLocks noChangeAspect="1" noChangeArrowheads="1"/>
            </p:cNvPicPr>
            <p:nvPr/>
          </p:nvPicPr>
          <p:blipFill>
            <a:blip r:embed="rId6" cstate="screen"/>
            <a:stretch>
              <a:fillRect/>
            </a:stretch>
          </p:blipFill>
          <p:spPr bwMode="auto">
            <a:xfrm>
              <a:off x="6092567" y="1890906"/>
              <a:ext cx="2021083" cy="1345972"/>
            </a:xfrm>
            <a:prstGeom prst="rect">
              <a:avLst/>
            </a:prstGeom>
            <a:noFill/>
            <a:ln w="12700">
              <a:noFill/>
            </a:ln>
            <a:effectLst>
              <a:outerShdw blurRad="50800" dist="38100" dir="8100000" algn="tr" rotWithShape="0">
                <a:prstClr val="black">
                  <a:alpha val="40000"/>
                </a:prstClr>
              </a:outerShdw>
            </a:effectLst>
          </p:spPr>
        </p:pic>
      </p:grpSp>
      <p:sp>
        <p:nvSpPr>
          <p:cNvPr id="29"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地标性建筑项目</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1373" y="149805"/>
            <a:ext cx="11649254" cy="478120"/>
            <a:chOff x="271373" y="149805"/>
            <a:chExt cx="11649254" cy="478120"/>
          </a:xfrm>
        </p:grpSpPr>
        <p:sp>
          <p:nvSpPr>
            <p:cNvPr id="2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7"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7"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8210" y="1851845"/>
            <a:ext cx="9232937" cy="4068918"/>
            <a:chOff x="1865793" y="1862503"/>
            <a:chExt cx="8223303" cy="3623974"/>
          </a:xfrm>
        </p:grpSpPr>
        <p:pic>
          <p:nvPicPr>
            <p:cNvPr id="18" name="Picture 2"/>
            <p:cNvPicPr>
              <a:picLocks noChangeAspect="1" noChangeArrowheads="1"/>
            </p:cNvPicPr>
            <p:nvPr/>
          </p:nvPicPr>
          <p:blipFill>
            <a:blip r:embed="rId1" cstate="screen"/>
            <a:stretch>
              <a:fillRect/>
            </a:stretch>
          </p:blipFill>
          <p:spPr bwMode="auto">
            <a:xfrm>
              <a:off x="6175679" y="4071619"/>
              <a:ext cx="1809639" cy="1363156"/>
            </a:xfrm>
            <a:prstGeom prst="rect">
              <a:avLst/>
            </a:prstGeom>
            <a:noFill/>
            <a:ln w="12700">
              <a:solidFill>
                <a:srgbClr val="00469C"/>
              </a:solidFill>
            </a:ln>
            <a:effectLst>
              <a:outerShdw blurRad="50800" dist="38100" dir="8100000" algn="tr" rotWithShape="0">
                <a:prstClr val="black">
                  <a:alpha val="40000"/>
                </a:prstClr>
              </a:outerShdw>
            </a:effectLst>
          </p:spPr>
        </p:pic>
        <p:pic>
          <p:nvPicPr>
            <p:cNvPr id="19" name="Picture 3"/>
            <p:cNvPicPr>
              <a:picLocks noChangeAspect="1" noChangeArrowheads="1"/>
            </p:cNvPicPr>
            <p:nvPr/>
          </p:nvPicPr>
          <p:blipFill>
            <a:blip r:embed="rId2" cstate="screen"/>
            <a:stretch>
              <a:fillRect/>
            </a:stretch>
          </p:blipFill>
          <p:spPr bwMode="auto">
            <a:xfrm>
              <a:off x="4034035" y="1877565"/>
              <a:ext cx="1806532" cy="1357850"/>
            </a:xfrm>
            <a:prstGeom prst="rect">
              <a:avLst/>
            </a:prstGeom>
            <a:noFill/>
            <a:ln w="12700">
              <a:solidFill>
                <a:srgbClr val="00469C"/>
              </a:solidFill>
            </a:ln>
            <a:effectLst>
              <a:outerShdw blurRad="50800" dist="38100" dir="8100000" algn="tr" rotWithShape="0">
                <a:prstClr val="black">
                  <a:alpha val="40000"/>
                </a:prstClr>
              </a:outerShdw>
            </a:effectLst>
          </p:spPr>
        </p:pic>
        <p:pic>
          <p:nvPicPr>
            <p:cNvPr id="21" name="Picture 5"/>
            <p:cNvPicPr>
              <a:picLocks noChangeAspect="1" noChangeArrowheads="1"/>
            </p:cNvPicPr>
            <p:nvPr/>
          </p:nvPicPr>
          <p:blipFill>
            <a:blip r:embed="rId3" cstate="screen"/>
            <a:stretch>
              <a:fillRect/>
            </a:stretch>
          </p:blipFill>
          <p:spPr bwMode="auto">
            <a:xfrm>
              <a:off x="1865794" y="1862503"/>
              <a:ext cx="1826862" cy="1376129"/>
            </a:xfrm>
            <a:prstGeom prst="rect">
              <a:avLst/>
            </a:prstGeom>
            <a:noFill/>
            <a:ln w="12700">
              <a:solidFill>
                <a:srgbClr val="00469C"/>
              </a:solidFill>
            </a:ln>
            <a:effectLst>
              <a:outerShdw blurRad="50800" dist="38100" dir="8100000" algn="tr" rotWithShape="0">
                <a:prstClr val="black">
                  <a:alpha val="40000"/>
                </a:prstClr>
              </a:outerShdw>
            </a:effectLst>
          </p:spPr>
        </p:pic>
        <p:pic>
          <p:nvPicPr>
            <p:cNvPr id="22" name="Picture 7"/>
            <p:cNvPicPr>
              <a:picLocks noChangeAspect="1" noChangeArrowheads="1"/>
            </p:cNvPicPr>
            <p:nvPr/>
          </p:nvPicPr>
          <p:blipFill>
            <a:blip r:embed="rId4" cstate="screen"/>
            <a:stretch>
              <a:fillRect/>
            </a:stretch>
          </p:blipFill>
          <p:spPr bwMode="auto">
            <a:xfrm>
              <a:off x="4022113" y="4063416"/>
              <a:ext cx="1839260" cy="1385468"/>
            </a:xfrm>
            <a:prstGeom prst="rect">
              <a:avLst/>
            </a:prstGeom>
            <a:noFill/>
            <a:ln w="12700">
              <a:solidFill>
                <a:srgbClr val="00469C"/>
              </a:solidFill>
            </a:ln>
            <a:effectLst>
              <a:outerShdw blurRad="50800" dist="38100" dir="8100000" algn="tr" rotWithShape="0">
                <a:prstClr val="black">
                  <a:alpha val="40000"/>
                </a:prstClr>
              </a:outerShdw>
            </a:effectLst>
          </p:spPr>
        </p:pic>
        <p:grpSp>
          <p:nvGrpSpPr>
            <p:cNvPr id="24" name="组合 23"/>
            <p:cNvGrpSpPr/>
            <p:nvPr/>
          </p:nvGrpSpPr>
          <p:grpSpPr>
            <a:xfrm>
              <a:off x="1865793" y="4063417"/>
              <a:ext cx="1826863" cy="1423060"/>
              <a:chOff x="1111578" y="2959516"/>
              <a:chExt cx="1663058" cy="1254693"/>
            </a:xfrm>
          </p:grpSpPr>
          <p:sp>
            <p:nvSpPr>
              <p:cNvPr id="26" name="矩形 10"/>
              <p:cNvSpPr/>
              <p:nvPr/>
            </p:nvSpPr>
            <p:spPr bwMode="auto">
              <a:xfrm rot="16200000" flipH="1">
                <a:off x="1332334" y="2738762"/>
                <a:ext cx="1221548" cy="1663056"/>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A0E8"/>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8" name="矩形 27"/>
              <p:cNvSpPr>
                <a:spLocks noChangeArrowheads="1"/>
              </p:cNvSpPr>
              <p:nvPr/>
            </p:nvSpPr>
            <p:spPr bwMode="auto">
              <a:xfrm>
                <a:off x="1111578" y="3277364"/>
                <a:ext cx="1663057" cy="936845"/>
              </a:xfrm>
              <a:prstGeom prst="rect">
                <a:avLst/>
              </a:prstGeom>
            </p:spPr>
            <p:txBody>
              <a:bodyPr wrap="square">
                <a:spAutoFit/>
              </a:bodyPr>
              <a:lstStyle/>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中石化东莞油库</a:t>
                </a:r>
                <a:endParaRPr lang="en-US" altLang="zh-CN"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麻涌污水处理厂</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r>
                  <a:rPr lang="zh-CN" altLang="en-US" sz="1400" dirty="0">
                    <a:solidFill>
                      <a:prstClr val="white"/>
                    </a:solidFill>
                    <a:latin typeface="微软雅黑 Light" panose="020B0502040204020203" pitchFamily="34" charset="-122"/>
                    <a:ea typeface="微软雅黑 Light" panose="020B0502040204020203" pitchFamily="34" charset="-122"/>
                  </a:rPr>
                  <a:t>惠州</a:t>
                </a:r>
                <a:r>
                  <a:rPr lang="en-US" altLang="zh-CN" sz="1400" dirty="0">
                    <a:solidFill>
                      <a:prstClr val="white"/>
                    </a:solidFill>
                    <a:latin typeface="微软雅黑 Light" panose="020B0502040204020203" pitchFamily="34" charset="-122"/>
                    <a:ea typeface="微软雅黑 Light" panose="020B0502040204020203" pitchFamily="34" charset="-122"/>
                  </a:rPr>
                  <a:t>LNG</a:t>
                </a:r>
                <a:r>
                  <a:rPr lang="zh-CN" altLang="en-US" sz="1400" dirty="0">
                    <a:solidFill>
                      <a:prstClr val="white"/>
                    </a:solidFill>
                    <a:latin typeface="微软雅黑 Light" panose="020B0502040204020203" pitchFamily="34" charset="-122"/>
                    <a:ea typeface="微软雅黑 Light" panose="020B0502040204020203" pitchFamily="34" charset="-122"/>
                  </a:rPr>
                  <a:t>电厂</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defRPr/>
                </a:pPr>
                <a:endParaRPr lang="zh-CN" altLang="en-US" sz="1400" dirty="0">
                  <a:solidFill>
                    <a:prstClr val="white"/>
                  </a:solidFill>
                  <a:latin typeface="微软雅黑 Light" panose="020B0502040204020203" pitchFamily="34" charset="-122"/>
                  <a:ea typeface="微软雅黑 Light" panose="020B0502040204020203" pitchFamily="34" charset="-122"/>
                </a:endParaRPr>
              </a:p>
            </p:txBody>
          </p:sp>
          <p:cxnSp>
            <p:nvCxnSpPr>
              <p:cNvPr id="34" name="直接连接符 33"/>
              <p:cNvCxnSpPr/>
              <p:nvPr/>
            </p:nvCxnSpPr>
            <p:spPr bwMode="auto">
              <a:xfrm>
                <a:off x="1309138" y="3213377"/>
                <a:ext cx="124789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6" name="Picture 3"/>
            <p:cNvPicPr>
              <a:picLocks noChangeAspect="1" noChangeArrowheads="1"/>
            </p:cNvPicPr>
            <p:nvPr/>
          </p:nvPicPr>
          <p:blipFill>
            <a:blip r:embed="rId5" cstate="screen"/>
            <a:stretch>
              <a:fillRect/>
            </a:stretch>
          </p:blipFill>
          <p:spPr bwMode="auto">
            <a:xfrm>
              <a:off x="8280313" y="4076379"/>
              <a:ext cx="1808780" cy="1359540"/>
            </a:xfrm>
            <a:prstGeom prst="rect">
              <a:avLst/>
            </a:prstGeom>
            <a:noFill/>
            <a:ln w="12700">
              <a:solidFill>
                <a:srgbClr val="00469C"/>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5" name="组合 34"/>
            <p:cNvGrpSpPr/>
            <p:nvPr/>
          </p:nvGrpSpPr>
          <p:grpSpPr>
            <a:xfrm>
              <a:off x="8262234" y="1890909"/>
              <a:ext cx="1826862" cy="1349799"/>
              <a:chOff x="8257454" y="1685020"/>
              <a:chExt cx="1789803" cy="1357748"/>
            </a:xfrm>
          </p:grpSpPr>
          <p:grpSp>
            <p:nvGrpSpPr>
              <p:cNvPr id="36" name="组合 35"/>
              <p:cNvGrpSpPr/>
              <p:nvPr/>
            </p:nvGrpSpPr>
            <p:grpSpPr bwMode="auto">
              <a:xfrm>
                <a:off x="8257454" y="1685020"/>
                <a:ext cx="1789803" cy="1357748"/>
                <a:chOff x="6485288" y="1018074"/>
                <a:chExt cx="1629276" cy="1197242"/>
              </a:xfrm>
            </p:grpSpPr>
            <p:sp>
              <p:nvSpPr>
                <p:cNvPr id="43" name="矩形 10"/>
                <p:cNvSpPr/>
                <p:nvPr/>
              </p:nvSpPr>
              <p:spPr>
                <a:xfrm>
                  <a:off x="6501414" y="1018074"/>
                  <a:ext cx="1613150" cy="1170211"/>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A0E8"/>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矩形 13"/>
                <p:cNvSpPr>
                  <a:spLocks noChangeArrowheads="1"/>
                </p:cNvSpPr>
                <p:nvPr/>
              </p:nvSpPr>
              <p:spPr bwMode="auto">
                <a:xfrm>
                  <a:off x="6485288" y="1272848"/>
                  <a:ext cx="1629276" cy="942468"/>
                </a:xfrm>
                <a:prstGeom prst="rect">
                  <a:avLst/>
                </a:prstGeom>
                <a:noFill/>
                <a:ln w="12700">
                  <a:noFill/>
                </a:ln>
                <a:effectLst>
                  <a:outerShdw blurRad="25400" sx="101000" sy="101000" algn="ctr" rotWithShape="0">
                    <a:prstClr val="black">
                      <a:alpha val="20000"/>
                    </a:prstClr>
                  </a:outerShdw>
                </a:effectLst>
              </p:spPr>
              <p:txBody>
                <a:bodyPr wrap="square">
                  <a:spAutoFit/>
                </a:bodyPr>
                <a:lstStyle/>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山西霍州电厂</a:t>
                  </a:r>
                  <a:endParaRPr lang="en-US" altLang="zh-CN"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大亚湾核电站</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r>
                    <a:rPr lang="zh-CN" altLang="en-US" sz="1400" dirty="0">
                      <a:solidFill>
                        <a:prstClr val="white"/>
                      </a:solidFill>
                      <a:latin typeface="微软雅黑 Light" panose="020B0502040204020203" pitchFamily="34" charset="-122"/>
                      <a:ea typeface="微软雅黑 Light" panose="020B0502040204020203" pitchFamily="34" charset="-122"/>
                    </a:rPr>
                    <a:t>华厦阳西电厂</a:t>
                  </a:r>
                  <a:endParaRPr lang="zh-CN" altLang="en-US" sz="1400" dirty="0">
                    <a:solidFill>
                      <a:prstClr val="white"/>
                    </a:solidFill>
                    <a:latin typeface="微软雅黑 Light" panose="020B0502040204020203" pitchFamily="34" charset="-122"/>
                    <a:ea typeface="微软雅黑 Light" panose="020B0502040204020203" pitchFamily="34" charset="-122"/>
                  </a:endParaRPr>
                </a:p>
                <a:p>
                  <a:pPr lvl="0" algn="dist">
                    <a:lnSpc>
                      <a:spcPts val="2200"/>
                    </a:lnSpc>
                    <a:buClr>
                      <a:srgbClr val="0070C0"/>
                    </a:buClr>
                  </a:pPr>
                  <a:endParaRPr lang="zh-CN" altLang="en-US" sz="1400" dirty="0">
                    <a:solidFill>
                      <a:prstClr val="white"/>
                    </a:solidFill>
                    <a:latin typeface="微软雅黑 Light" panose="020B0502040204020203" pitchFamily="34" charset="-122"/>
                    <a:ea typeface="微软雅黑 Light" panose="020B0502040204020203" pitchFamily="34" charset="-122"/>
                  </a:endParaRPr>
                </a:p>
              </p:txBody>
            </p:sp>
          </p:grpSp>
          <p:cxnSp>
            <p:nvCxnSpPr>
              <p:cNvPr id="39" name="直接连接符 38"/>
              <p:cNvCxnSpPr/>
              <p:nvPr/>
            </p:nvCxnSpPr>
            <p:spPr bwMode="auto">
              <a:xfrm>
                <a:off x="8533761" y="1928205"/>
                <a:ext cx="1323699" cy="0"/>
              </a:xfrm>
              <a:prstGeom prst="line">
                <a:avLst/>
              </a:prstGeom>
              <a:noFill/>
              <a:ln w="6350">
                <a:solidFill>
                  <a:schemeClr val="bg1"/>
                </a:solidFill>
              </a:ln>
              <a:effectLst>
                <a:outerShdw blurRad="25400" sx="101000" sy="101000" algn="ct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pic>
          <p:nvPicPr>
            <p:cNvPr id="20" name="Picture 4"/>
            <p:cNvPicPr>
              <a:picLocks noChangeAspect="1" noChangeArrowheads="1"/>
            </p:cNvPicPr>
            <p:nvPr/>
          </p:nvPicPr>
          <p:blipFill>
            <a:blip r:embed="rId6" cstate="screen"/>
            <a:stretch>
              <a:fillRect/>
            </a:stretch>
          </p:blipFill>
          <p:spPr bwMode="auto">
            <a:xfrm>
              <a:off x="6210332" y="1890906"/>
              <a:ext cx="1785553" cy="1345972"/>
            </a:xfrm>
            <a:prstGeom prst="rect">
              <a:avLst/>
            </a:prstGeom>
            <a:noFill/>
            <a:ln w="12700">
              <a:solidFill>
                <a:srgbClr val="00469C"/>
              </a:solidFill>
            </a:ln>
            <a:effectLst>
              <a:outerShdw blurRad="50800" dist="38100" dir="8100000" algn="tr" rotWithShape="0">
                <a:prstClr val="black">
                  <a:alpha val="40000"/>
                </a:prstClr>
              </a:outerShdw>
            </a:effectLst>
          </p:spPr>
        </p:pic>
      </p:grpSp>
      <p:sp>
        <p:nvSpPr>
          <p:cNvPr id="27"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地标性建筑项目</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1373" y="149805"/>
            <a:ext cx="11649254" cy="478120"/>
            <a:chOff x="271373" y="149805"/>
            <a:chExt cx="11649254" cy="478120"/>
          </a:xfrm>
        </p:grpSpPr>
        <p:sp>
          <p:nvSpPr>
            <p:cNvPr id="2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29"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0" name="图片 29"/>
            <p:cNvPicPr>
              <a:picLocks noChangeAspect="1"/>
            </p:cNvPicPr>
            <p:nvPr/>
          </p:nvPicPr>
          <p:blipFill>
            <a:blip r:embed="rId7"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9"/>
          <p:cNvSpPr txBox="1"/>
          <p:nvPr/>
        </p:nvSpPr>
        <p:spPr>
          <a:xfrm>
            <a:off x="-391796" y="850673"/>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集团架构</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aphicFrame>
        <p:nvGraphicFramePr>
          <p:cNvPr id="9" name="图示 8"/>
          <p:cNvGraphicFramePr/>
          <p:nvPr/>
        </p:nvGraphicFramePr>
        <p:xfrm>
          <a:off x="1187119" y="1685429"/>
          <a:ext cx="10200945" cy="4321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4" name="组合 3"/>
          <p:cNvGrpSpPr/>
          <p:nvPr/>
        </p:nvGrpSpPr>
        <p:grpSpPr>
          <a:xfrm>
            <a:off x="271373" y="149805"/>
            <a:ext cx="11649254" cy="478120"/>
            <a:chOff x="271373" y="149805"/>
            <a:chExt cx="11649254" cy="478120"/>
          </a:xfrm>
        </p:grpSpPr>
        <p:sp>
          <p:nvSpPr>
            <p:cNvPr id="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6"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运输, 起重机&#10;&#10;已生成极高可信度的说明"/>
          <p:cNvPicPr>
            <a:picLocks noChangeAspect="1"/>
          </p:cNvPicPr>
          <p:nvPr/>
        </p:nvPicPr>
        <p:blipFill rotWithShape="1">
          <a:blip r:embed="rId1" cstate="screen"/>
          <a:srcRect/>
          <a:stretch>
            <a:fillRect/>
          </a:stretch>
        </p:blipFill>
        <p:spPr>
          <a:xfrm>
            <a:off x="-4251" y="1626870"/>
            <a:ext cx="12196252" cy="3886123"/>
          </a:xfrm>
          <a:prstGeom prst="rect">
            <a:avLst/>
          </a:prstGeom>
        </p:spPr>
      </p:pic>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18108" y="3645024"/>
            <a:ext cx="3338444" cy="2648526"/>
            <a:chOff x="818108" y="3645024"/>
            <a:chExt cx="3338444" cy="2648526"/>
          </a:xfrm>
        </p:grpSpPr>
        <p:sp>
          <p:nvSpPr>
            <p:cNvPr id="25" name="矩形 24"/>
            <p:cNvSpPr/>
            <p:nvPr/>
          </p:nvSpPr>
          <p:spPr>
            <a:xfrm>
              <a:off x="818108" y="3645024"/>
              <a:ext cx="3338444" cy="2648526"/>
            </a:xfrm>
            <a:prstGeom prst="rect">
              <a:avLst/>
            </a:prstGeom>
            <a:solidFill>
              <a:srgbClr val="00A0E8"/>
            </a:solidFill>
            <a:ln>
              <a:noFill/>
            </a:ln>
            <a:effectLst>
              <a:outerShdw blurRad="254000" sx="102000" sy="102000" algn="ctr" rotWithShape="0">
                <a:srgbClr val="0350FF">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27" name="TextBox 11"/>
            <p:cNvSpPr txBox="1"/>
            <p:nvPr/>
          </p:nvSpPr>
          <p:spPr>
            <a:xfrm>
              <a:off x="1081641" y="4732361"/>
              <a:ext cx="2563260" cy="1223412"/>
            </a:xfrm>
            <a:prstGeom prst="rect">
              <a:avLst/>
            </a:prstGeom>
            <a:noFill/>
          </p:spPr>
          <p:txBody>
            <a:bodyPr wrap="square">
              <a:spAutoFit/>
            </a:bodyPr>
            <a:lstStyle/>
            <a:p>
              <a:pPr indent="-457200">
                <a:lnSpc>
                  <a:spcPct val="150000"/>
                </a:lnSpc>
                <a:defRPr/>
              </a:pPr>
              <a:r>
                <a:rPr lang="zh-CN" altLang="en-US" sz="11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与绿地、万达、碧桂园、华夏幸福、保利置业、龙湖等中国房地产百强企业达成战略合作，累计服务百强地产项目超过</a:t>
              </a:r>
              <a:r>
                <a:rPr lang="en-US" altLang="zh-CN" sz="1600" b="1"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1500</a:t>
              </a:r>
              <a:r>
                <a:rPr lang="zh-CN" altLang="en-US" sz="11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prstClr val="white"/>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0" name="矩形 59"/>
            <p:cNvSpPr/>
            <p:nvPr/>
          </p:nvSpPr>
          <p:spPr>
            <a:xfrm>
              <a:off x="1107676" y="3920811"/>
              <a:ext cx="1927624" cy="461665"/>
            </a:xfrm>
            <a:prstGeom prst="rect">
              <a:avLst/>
            </a:prstGeom>
          </p:spPr>
          <p:txBody>
            <a:bodyPr wrap="square">
              <a:spAutoFit/>
            </a:bodyPr>
            <a:lstStyle/>
            <a:p>
              <a:r>
                <a:rPr lang="zh-CN" altLang="en-US"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百强地产</a:t>
              </a:r>
              <a:endParaRPr lang="en-US" altLang="zh-CN"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5" name="组合 64"/>
            <p:cNvGrpSpPr/>
            <p:nvPr/>
          </p:nvGrpSpPr>
          <p:grpSpPr>
            <a:xfrm>
              <a:off x="1230392" y="4529770"/>
              <a:ext cx="488872" cy="45719"/>
              <a:chOff x="686622" y="3437639"/>
              <a:chExt cx="576091" cy="0"/>
            </a:xfrm>
          </p:grpSpPr>
          <p:cxnSp>
            <p:nvCxnSpPr>
              <p:cNvPr id="66" name="直接连接符 65"/>
              <p:cNvCxnSpPr/>
              <p:nvPr/>
            </p:nvCxnSpPr>
            <p:spPr>
              <a:xfrm flipH="1">
                <a:off x="853240" y="3437639"/>
                <a:ext cx="409473" cy="0"/>
              </a:xfrm>
              <a:prstGeom prst="line">
                <a:avLst/>
              </a:prstGeom>
              <a:ln w="31750" cap="rnd">
                <a:solidFill>
                  <a:schemeClr val="bg1"/>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86622" y="3437639"/>
                <a:ext cx="74510" cy="0"/>
              </a:xfrm>
              <a:prstGeom prst="line">
                <a:avLst/>
              </a:prstGeom>
              <a:ln w="31750" cap="rnd">
                <a:solidFill>
                  <a:schemeClr val="bg1"/>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483407" y="3645024"/>
            <a:ext cx="3338444" cy="2648526"/>
            <a:chOff x="4483407" y="3645024"/>
            <a:chExt cx="3338444" cy="2648526"/>
          </a:xfrm>
        </p:grpSpPr>
        <p:sp>
          <p:nvSpPr>
            <p:cNvPr id="42" name="矩形 41"/>
            <p:cNvSpPr/>
            <p:nvPr/>
          </p:nvSpPr>
          <p:spPr>
            <a:xfrm>
              <a:off x="4483407" y="3645024"/>
              <a:ext cx="3338444" cy="2648526"/>
            </a:xfrm>
            <a:prstGeom prst="rect">
              <a:avLst/>
            </a:prstGeom>
            <a:solidFill>
              <a:schemeClr val="bg1"/>
            </a:solidFill>
            <a:ln>
              <a:noFill/>
            </a:ln>
            <a:effectLst>
              <a:outerShdw blurRad="254000" sx="102000" sy="102000" algn="ctr" rotWithShape="0">
                <a:srgbClr val="002774">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grpSp>
          <p:nvGrpSpPr>
            <p:cNvPr id="90" name="组合 89"/>
            <p:cNvGrpSpPr/>
            <p:nvPr/>
          </p:nvGrpSpPr>
          <p:grpSpPr>
            <a:xfrm>
              <a:off x="4887992" y="4529770"/>
              <a:ext cx="488872" cy="45719"/>
              <a:chOff x="686622" y="3437639"/>
              <a:chExt cx="576091" cy="0"/>
            </a:xfrm>
          </p:grpSpPr>
          <p:cxnSp>
            <p:nvCxnSpPr>
              <p:cNvPr id="91" name="直接连接符 90"/>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a:xfrm>
              <a:off x="4717156" y="3908111"/>
              <a:ext cx="2864743"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大型建筑</a:t>
              </a:r>
              <a:endParaRPr lang="en-US" altLang="zh-CN"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7" name="TextBox 11"/>
            <p:cNvSpPr txBox="1"/>
            <p:nvPr/>
          </p:nvSpPr>
          <p:spPr>
            <a:xfrm>
              <a:off x="4749433" y="4732361"/>
              <a:ext cx="2661017" cy="1192634"/>
            </a:xfrm>
            <a:prstGeom prst="rect">
              <a:avLst/>
            </a:prstGeom>
            <a:noFill/>
          </p:spPr>
          <p:txBody>
            <a:bodyPr wrap="square">
              <a:spAutoFit/>
            </a:bodyPr>
            <a:lstStyle/>
            <a:p>
              <a:pPr indent="-457200">
                <a:lnSpc>
                  <a:spcPct val="150000"/>
                </a:lnSpc>
                <a:defRPr/>
              </a:pP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包括泰华梧桐岛工业园、镇江宝龙城市广场、方正大厦、中国铁物大厦、吉林大学第二医院等，累计服务大型建筑项目超过</a:t>
              </a:r>
              <a:r>
                <a:rPr lang="en-US" altLang="zh-CN" sz="1600" b="1"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700</a:t>
              </a: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grpSp>
        <p:nvGrpSpPr>
          <p:cNvPr id="4" name="组合 3"/>
          <p:cNvGrpSpPr/>
          <p:nvPr/>
        </p:nvGrpSpPr>
        <p:grpSpPr>
          <a:xfrm>
            <a:off x="8148706" y="3645024"/>
            <a:ext cx="3338444" cy="2648526"/>
            <a:chOff x="8148706" y="3645024"/>
            <a:chExt cx="3338444" cy="2648526"/>
          </a:xfrm>
        </p:grpSpPr>
        <p:sp>
          <p:nvSpPr>
            <p:cNvPr id="53" name="矩形 52"/>
            <p:cNvSpPr/>
            <p:nvPr/>
          </p:nvSpPr>
          <p:spPr>
            <a:xfrm>
              <a:off x="8148706" y="3645024"/>
              <a:ext cx="3338444" cy="2648526"/>
            </a:xfrm>
            <a:prstGeom prst="rect">
              <a:avLst/>
            </a:prstGeom>
            <a:solidFill>
              <a:schemeClr val="bg1"/>
            </a:solidFill>
            <a:ln>
              <a:noFill/>
            </a:ln>
            <a:effectLst>
              <a:outerShdw blurRad="254000" sx="102000" sy="102000" algn="ctr" rotWithShape="0">
                <a:srgbClr val="002774">
                  <a:alpha val="40000"/>
                </a:srgbClr>
              </a:outerShdw>
            </a:effectLst>
          </p:spPr>
          <p:txBody>
            <a:bodyPr vert="horz" wrap="square" lIns="91440" tIns="45720" rIns="91440" bIns="45720" numCol="1" anchor="t" anchorCtr="0" compatLnSpc="1"/>
            <a:lstStyle/>
            <a:p>
              <a:pPr algn="ctr"/>
              <a:endParaRPr lang="zh-CN" altLang="en-US" sz="1400" dirty="0">
                <a:latin typeface="微软雅黑 Light" panose="020B0502040204020203" pitchFamily="34" charset="-122"/>
                <a:ea typeface="微软雅黑 Light" panose="020B0502040204020203" pitchFamily="34" charset="-122"/>
              </a:endParaRPr>
            </a:p>
          </p:txBody>
        </p:sp>
        <p:sp>
          <p:nvSpPr>
            <p:cNvPr id="63" name="Rectangle 21"/>
            <p:cNvSpPr>
              <a:spLocks noChangeArrowheads="1"/>
            </p:cNvSpPr>
            <p:nvPr/>
          </p:nvSpPr>
          <p:spPr bwMode="auto">
            <a:xfrm>
              <a:off x="11320084" y="5903384"/>
              <a:ext cx="73" cy="73"/>
            </a:xfrm>
            <a:prstGeom prst="rect">
              <a:avLst/>
            </a:prstGeom>
            <a:solidFill>
              <a:srgbClr val="004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68" name="组合 67"/>
            <p:cNvGrpSpPr/>
            <p:nvPr/>
          </p:nvGrpSpPr>
          <p:grpSpPr>
            <a:xfrm>
              <a:off x="8487535" y="4529770"/>
              <a:ext cx="488872" cy="45719"/>
              <a:chOff x="686622" y="3437639"/>
              <a:chExt cx="576091" cy="0"/>
            </a:xfrm>
          </p:grpSpPr>
          <p:cxnSp>
            <p:nvCxnSpPr>
              <p:cNvPr id="69" name="直接连接符 6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82" name="矩形 81"/>
            <p:cNvSpPr/>
            <p:nvPr/>
          </p:nvSpPr>
          <p:spPr>
            <a:xfrm>
              <a:off x="8374756" y="3908111"/>
              <a:ext cx="2852044" cy="461665"/>
            </a:xfrm>
            <a:prstGeom prst="rect">
              <a:avLst/>
            </a:prstGeom>
          </p:spPr>
          <p:txBody>
            <a:bodyPr wrap="square">
              <a:spAutoFit/>
            </a:bodyPr>
            <a:lstStyle/>
            <a:p>
              <a:r>
                <a:rPr lang="zh-CN" altLang="en-US"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rPr>
                <a:t>城市轨道</a:t>
              </a:r>
              <a:endParaRPr lang="en-US" altLang="zh-CN" sz="2400" kern="0" dirty="0">
                <a:solidFill>
                  <a:srgbClr val="004899"/>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8" name="TextBox 11"/>
            <p:cNvSpPr txBox="1"/>
            <p:nvPr/>
          </p:nvSpPr>
          <p:spPr>
            <a:xfrm>
              <a:off x="8394333" y="4695012"/>
              <a:ext cx="2661017" cy="1192634"/>
            </a:xfrm>
            <a:prstGeom prst="rect">
              <a:avLst/>
            </a:prstGeom>
            <a:noFill/>
          </p:spPr>
          <p:txBody>
            <a:bodyPr wrap="square">
              <a:spAutoFit/>
            </a:bodyPr>
            <a:lstStyle/>
            <a:p>
              <a:pPr indent="-457200">
                <a:lnSpc>
                  <a:spcPct val="150000"/>
                </a:lnSpc>
                <a:defRPr/>
              </a:pP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包括北京地铁、广州地铁、成都地铁、南京地铁、青岛轨道交通工程、广州轨道交通工程等，累计服务城市轨道项目超过</a:t>
              </a:r>
              <a:r>
                <a:rPr lang="en-US" altLang="zh-CN" sz="1600" b="1"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170</a:t>
              </a: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sp>
        <p:nvSpPr>
          <p:cNvPr id="33"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其他建筑项目</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71373" y="149805"/>
            <a:ext cx="11649254" cy="478120"/>
            <a:chOff x="271373" y="149805"/>
            <a:chExt cx="11649254" cy="478120"/>
          </a:xfrm>
        </p:grpSpPr>
        <p:sp>
          <p:nvSpPr>
            <p:cNvPr id="30"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31"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2" name="图片 31"/>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日落, 运输&#10;&#10;已生成极高可信度的说明"/>
          <p:cNvPicPr>
            <a:picLocks noChangeAspect="1"/>
          </p:cNvPicPr>
          <p:nvPr/>
        </p:nvPicPr>
        <p:blipFill rotWithShape="1">
          <a:blip r:embed="rId1" cstate="screen"/>
          <a:srcRect/>
          <a:stretch>
            <a:fillRect/>
          </a:stretch>
        </p:blipFill>
        <p:spPr>
          <a:xfrm>
            <a:off x="-1" y="1626871"/>
            <a:ext cx="12215813" cy="3886128"/>
          </a:xfrm>
          <a:prstGeom prst="rect">
            <a:avLst/>
          </a:prstGeom>
        </p:spPr>
      </p:pic>
      <p:grpSp>
        <p:nvGrpSpPr>
          <p:cNvPr id="84" name="组合 83"/>
          <p:cNvGrpSpPr/>
          <p:nvPr/>
        </p:nvGrpSpPr>
        <p:grpSpPr>
          <a:xfrm>
            <a:off x="5767090" y="1609725"/>
            <a:ext cx="657820" cy="104775"/>
            <a:chOff x="686622" y="3437639"/>
            <a:chExt cx="576091" cy="0"/>
          </a:xfrm>
        </p:grpSpPr>
        <p:cxnSp>
          <p:nvCxnSpPr>
            <p:cNvPr id="85" name="直接连接符 84"/>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818108" y="3645024"/>
            <a:ext cx="3338444" cy="2648526"/>
            <a:chOff x="818108" y="3645024"/>
            <a:chExt cx="3338444" cy="2648526"/>
          </a:xfrm>
        </p:grpSpPr>
        <p:sp>
          <p:nvSpPr>
            <p:cNvPr id="25" name="矩形 24"/>
            <p:cNvSpPr/>
            <p:nvPr/>
          </p:nvSpPr>
          <p:spPr>
            <a:xfrm>
              <a:off x="818108" y="3645024"/>
              <a:ext cx="3338444" cy="2648526"/>
            </a:xfrm>
            <a:prstGeom prst="rect">
              <a:avLst/>
            </a:prstGeom>
            <a:solidFill>
              <a:srgbClr val="00A0E8"/>
            </a:solidFill>
            <a:ln>
              <a:noFill/>
            </a:ln>
            <a:effectLst>
              <a:outerShdw blurRad="254000" sx="102000" sy="102000" algn="ctr" rotWithShape="0">
                <a:srgbClr val="0350FF">
                  <a:alpha val="40000"/>
                </a:srgbClr>
              </a:outerShdw>
            </a:effectLst>
          </p:spPr>
          <p:txBody>
            <a:bodyPr vert="horz" wrap="square" lIns="91440" tIns="45720" rIns="91440" bIns="45720" numCol="1" anchor="t" anchorCtr="0" compatLnSpc="1"/>
            <a:lstStyle/>
            <a:p>
              <a:pPr algn="ctr"/>
              <a:endParaRPr lang="zh-CN" altLang="en-US" sz="1400" dirty="0">
                <a:solidFill>
                  <a:srgbClr val="00469C"/>
                </a:solidFill>
                <a:latin typeface="微软雅黑 Light" panose="020B0502040204020203" pitchFamily="34" charset="-122"/>
                <a:ea typeface="微软雅黑 Light" panose="020B0502040204020203" pitchFamily="34" charset="-122"/>
              </a:endParaRPr>
            </a:p>
          </p:txBody>
        </p:sp>
        <p:sp>
          <p:nvSpPr>
            <p:cNvPr id="27" name="TextBox 11"/>
            <p:cNvSpPr txBox="1"/>
            <p:nvPr/>
          </p:nvSpPr>
          <p:spPr>
            <a:xfrm>
              <a:off x="1081641" y="4732361"/>
              <a:ext cx="2563260" cy="1192634"/>
            </a:xfrm>
            <a:prstGeom prst="rect">
              <a:avLst/>
            </a:prstGeom>
            <a:noFill/>
          </p:spPr>
          <p:txBody>
            <a:bodyPr wrap="square">
              <a:spAutoFit/>
            </a:bodyPr>
            <a:lstStyle/>
            <a:p>
              <a:pPr indent="-457200">
                <a:lnSpc>
                  <a:spcPct val="150000"/>
                </a:lnSpc>
                <a:defRPr/>
              </a:pPr>
              <a:r>
                <a:rPr lang="zh-CN" altLang="en-US" sz="11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包括长西铁路、南昆铁路、新建崇礼铁路、肯尼亚内马铁路项目、埃塞</a:t>
              </a:r>
              <a:r>
                <a:rPr lang="en-US" altLang="zh-CN" sz="11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WM</a:t>
              </a:r>
              <a:r>
                <a:rPr lang="zh-CN" altLang="en-US" sz="11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铁路项目等，累计服务高速铁路项目超过</a:t>
              </a:r>
              <a:r>
                <a:rPr lang="en-US" altLang="zh-CN" sz="1600" b="1"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50</a:t>
              </a:r>
              <a:r>
                <a:rPr lang="zh-CN" altLang="en-US" sz="11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0" name="矩形 59"/>
            <p:cNvSpPr/>
            <p:nvPr/>
          </p:nvSpPr>
          <p:spPr>
            <a:xfrm>
              <a:off x="1107676" y="3920811"/>
              <a:ext cx="1927624" cy="461665"/>
            </a:xfrm>
            <a:prstGeom prst="rect">
              <a:avLst/>
            </a:prstGeom>
          </p:spPr>
          <p:txBody>
            <a:bodyPr wrap="square">
              <a:spAutoFit/>
            </a:bodyPr>
            <a:lstStyle/>
            <a:p>
              <a:r>
                <a:rPr lang="zh-CN" altLang="en-US" sz="2400" dirty="0">
                  <a:solidFill>
                    <a:schemeClr val="bg1"/>
                  </a:solidFill>
                  <a:latin typeface="微软雅黑 Light" panose="020B0502040204020203" pitchFamily="34" charset="-122"/>
                  <a:ea typeface="微软雅黑 Light" panose="020B0502040204020203" pitchFamily="34" charset="-122"/>
                  <a:cs typeface="Segoe UI" panose="020B0502040204020203" pitchFamily="34" charset="0"/>
                </a:rPr>
                <a:t>高速铁路</a:t>
              </a:r>
              <a:endParaRPr lang="en-US" altLang="zh-CN" sz="2400" kern="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5" name="组合 64"/>
            <p:cNvGrpSpPr/>
            <p:nvPr/>
          </p:nvGrpSpPr>
          <p:grpSpPr>
            <a:xfrm>
              <a:off x="1230392" y="4529770"/>
              <a:ext cx="488872" cy="45719"/>
              <a:chOff x="686622" y="3437639"/>
              <a:chExt cx="576091" cy="0"/>
            </a:xfrm>
          </p:grpSpPr>
          <p:cxnSp>
            <p:nvCxnSpPr>
              <p:cNvPr id="66" name="直接连接符 65"/>
              <p:cNvCxnSpPr/>
              <p:nvPr/>
            </p:nvCxnSpPr>
            <p:spPr>
              <a:xfrm flipH="1">
                <a:off x="853240" y="3437639"/>
                <a:ext cx="409473" cy="0"/>
              </a:xfrm>
              <a:prstGeom prst="line">
                <a:avLst/>
              </a:prstGeom>
              <a:ln w="31750" cap="rnd">
                <a:solidFill>
                  <a:schemeClr val="bg1"/>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86622" y="3437639"/>
                <a:ext cx="74510" cy="0"/>
              </a:xfrm>
              <a:prstGeom prst="line">
                <a:avLst/>
              </a:prstGeom>
              <a:ln w="31750" cap="rnd">
                <a:solidFill>
                  <a:schemeClr val="bg1"/>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4483407" y="3645024"/>
            <a:ext cx="3338444" cy="2648526"/>
            <a:chOff x="4483407" y="3645024"/>
            <a:chExt cx="3338444" cy="2648526"/>
          </a:xfrm>
        </p:grpSpPr>
        <p:sp>
          <p:nvSpPr>
            <p:cNvPr id="42" name="矩形 41"/>
            <p:cNvSpPr/>
            <p:nvPr/>
          </p:nvSpPr>
          <p:spPr>
            <a:xfrm>
              <a:off x="4483407" y="3645024"/>
              <a:ext cx="3338444" cy="2648526"/>
            </a:xfrm>
            <a:prstGeom prst="rect">
              <a:avLst/>
            </a:prstGeom>
            <a:solidFill>
              <a:schemeClr val="bg1"/>
            </a:solidFill>
            <a:ln>
              <a:noFill/>
            </a:ln>
            <a:effectLst>
              <a:outerShdw blurRad="254000" sx="102000" sy="102000" algn="ctr" rotWithShape="0">
                <a:srgbClr val="002774">
                  <a:alpha val="40000"/>
                </a:srgbClr>
              </a:outerShdw>
            </a:effectLst>
          </p:spPr>
          <p:txBody>
            <a:bodyPr vert="horz" wrap="square" lIns="91440" tIns="45720" rIns="91440" bIns="45720" numCol="1" anchor="t" anchorCtr="0" compatLnSpc="1"/>
            <a:lstStyle/>
            <a:p>
              <a:pPr algn="ctr"/>
              <a:endParaRPr lang="zh-CN" altLang="en-US" sz="1400" dirty="0">
                <a:solidFill>
                  <a:srgbClr val="00469C"/>
                </a:solidFill>
                <a:latin typeface="微软雅黑 Light" panose="020B0502040204020203" pitchFamily="34" charset="-122"/>
                <a:ea typeface="微软雅黑 Light" panose="020B0502040204020203" pitchFamily="34" charset="-122"/>
              </a:endParaRPr>
            </a:p>
          </p:txBody>
        </p:sp>
        <p:grpSp>
          <p:nvGrpSpPr>
            <p:cNvPr id="90" name="组合 89"/>
            <p:cNvGrpSpPr/>
            <p:nvPr/>
          </p:nvGrpSpPr>
          <p:grpSpPr>
            <a:xfrm>
              <a:off x="4887992" y="4529770"/>
              <a:ext cx="488872" cy="45719"/>
              <a:chOff x="686622" y="3437639"/>
              <a:chExt cx="576091" cy="0"/>
            </a:xfrm>
          </p:grpSpPr>
          <p:cxnSp>
            <p:nvCxnSpPr>
              <p:cNvPr id="91" name="直接连接符 90"/>
              <p:cNvCxnSpPr/>
              <p:nvPr/>
            </p:nvCxnSpPr>
            <p:spPr>
              <a:xfrm flipH="1">
                <a:off x="853240" y="3437639"/>
                <a:ext cx="409473" cy="0"/>
              </a:xfrm>
              <a:prstGeom prst="line">
                <a:avLst/>
              </a:prstGeom>
              <a:ln w="31750" cap="rnd">
                <a:solidFill>
                  <a:srgbClr val="00469C"/>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86622" y="3437639"/>
                <a:ext cx="74510" cy="0"/>
              </a:xfrm>
              <a:prstGeom prst="line">
                <a:avLst/>
              </a:prstGeom>
              <a:ln w="31750" cap="rnd">
                <a:solidFill>
                  <a:srgbClr val="00469C"/>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87" name="TextBox 11"/>
            <p:cNvSpPr txBox="1"/>
            <p:nvPr/>
          </p:nvSpPr>
          <p:spPr>
            <a:xfrm>
              <a:off x="4749433" y="4732361"/>
              <a:ext cx="2661017" cy="1433854"/>
            </a:xfrm>
            <a:prstGeom prst="rect">
              <a:avLst/>
            </a:prstGeom>
            <a:noFill/>
          </p:spPr>
          <p:txBody>
            <a:bodyPr wrap="square">
              <a:spAutoFit/>
            </a:bodyPr>
            <a:lstStyle/>
            <a:p>
              <a:pPr indent="-457200">
                <a:lnSpc>
                  <a:spcPct val="150000"/>
                </a:lnSpc>
                <a:defRPr/>
              </a:pP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包括国家游泳中心（水立方）、中央电视台新台址、上海虹桥国家会展综合体、广州亚运城、江西奥林匹克体育中心等，累计服务著名市政工程项目超过</a:t>
              </a:r>
              <a:r>
                <a:rPr lang="en-US" altLang="zh-CN" sz="1600" b="1"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60</a:t>
              </a: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sp>
          <p:nvSpPr>
            <p:cNvPr id="61" name="矩形 60"/>
            <p:cNvSpPr/>
            <p:nvPr/>
          </p:nvSpPr>
          <p:spPr>
            <a:xfrm>
              <a:off x="4717156" y="3908111"/>
              <a:ext cx="2864743" cy="461665"/>
            </a:xfrm>
            <a:prstGeom prst="rect">
              <a:avLst/>
            </a:prstGeom>
          </p:spPr>
          <p:txBody>
            <a:bodyPr wrap="square">
              <a:spAutoFit/>
            </a:bodyPr>
            <a:lstStyle/>
            <a:p>
              <a:r>
                <a:rPr lang="zh-CN" altLang="en-US" sz="2400"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市政工程</a:t>
              </a:r>
              <a:endParaRPr lang="en-US" altLang="zh-CN"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grpSp>
        <p:nvGrpSpPr>
          <p:cNvPr id="4" name="组合 3"/>
          <p:cNvGrpSpPr/>
          <p:nvPr/>
        </p:nvGrpSpPr>
        <p:grpSpPr>
          <a:xfrm>
            <a:off x="8148706" y="3645024"/>
            <a:ext cx="3338444" cy="2648526"/>
            <a:chOff x="8148706" y="3645024"/>
            <a:chExt cx="3338444" cy="2648526"/>
          </a:xfrm>
        </p:grpSpPr>
        <p:sp>
          <p:nvSpPr>
            <p:cNvPr id="53" name="矩形 52"/>
            <p:cNvSpPr/>
            <p:nvPr/>
          </p:nvSpPr>
          <p:spPr>
            <a:xfrm>
              <a:off x="8148706" y="3645024"/>
              <a:ext cx="3338444" cy="2648526"/>
            </a:xfrm>
            <a:prstGeom prst="rect">
              <a:avLst/>
            </a:prstGeom>
            <a:solidFill>
              <a:schemeClr val="bg1"/>
            </a:solidFill>
            <a:ln>
              <a:noFill/>
            </a:ln>
            <a:effectLst>
              <a:outerShdw blurRad="254000" sx="102000" sy="102000" algn="ctr" rotWithShape="0">
                <a:srgbClr val="002774">
                  <a:alpha val="40000"/>
                </a:srgbClr>
              </a:outerShdw>
            </a:effectLst>
          </p:spPr>
          <p:txBody>
            <a:bodyPr vert="horz" wrap="square" lIns="91440" tIns="45720" rIns="91440" bIns="45720" numCol="1" anchor="t" anchorCtr="0" compatLnSpc="1"/>
            <a:lstStyle/>
            <a:p>
              <a:pPr algn="ctr"/>
              <a:endParaRPr lang="zh-CN" altLang="en-US" sz="1400" dirty="0">
                <a:solidFill>
                  <a:srgbClr val="00469C"/>
                </a:solidFill>
                <a:latin typeface="微软雅黑 Light" panose="020B0502040204020203" pitchFamily="34" charset="-122"/>
                <a:ea typeface="微软雅黑 Light" panose="020B0502040204020203" pitchFamily="34" charset="-122"/>
              </a:endParaRPr>
            </a:p>
          </p:txBody>
        </p:sp>
        <p:sp>
          <p:nvSpPr>
            <p:cNvPr id="63" name="Rectangle 21"/>
            <p:cNvSpPr>
              <a:spLocks noChangeArrowheads="1"/>
            </p:cNvSpPr>
            <p:nvPr/>
          </p:nvSpPr>
          <p:spPr bwMode="auto">
            <a:xfrm>
              <a:off x="11320084" y="5903384"/>
              <a:ext cx="73" cy="73"/>
            </a:xfrm>
            <a:prstGeom prst="rect">
              <a:avLst/>
            </a:prstGeom>
            <a:solidFill>
              <a:srgbClr val="004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solidFill>
                  <a:srgbClr val="00469C"/>
                </a:solidFill>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68" name="组合 67"/>
            <p:cNvGrpSpPr/>
            <p:nvPr/>
          </p:nvGrpSpPr>
          <p:grpSpPr>
            <a:xfrm>
              <a:off x="8487535" y="4529770"/>
              <a:ext cx="488872" cy="45719"/>
              <a:chOff x="686622" y="3437639"/>
              <a:chExt cx="576091" cy="0"/>
            </a:xfrm>
          </p:grpSpPr>
          <p:cxnSp>
            <p:nvCxnSpPr>
              <p:cNvPr id="69" name="直接连接符 68"/>
              <p:cNvCxnSpPr/>
              <p:nvPr/>
            </p:nvCxnSpPr>
            <p:spPr>
              <a:xfrm flipH="1">
                <a:off x="853240" y="3437639"/>
                <a:ext cx="409473"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686622" y="3437639"/>
                <a:ext cx="74510" cy="0"/>
              </a:xfrm>
              <a:prstGeom prst="line">
                <a:avLst/>
              </a:prstGeom>
              <a:ln w="31750" cap="rnd">
                <a:solidFill>
                  <a:srgbClr val="004899"/>
                </a:solidFill>
              </a:ln>
              <a:effectLst>
                <a:outerShdw blurRad="63500" sx="102000" sy="102000" algn="ctr" rotWithShape="0">
                  <a:srgbClr val="92D050">
                    <a:alpha val="40000"/>
                  </a:srgbClr>
                </a:outerShdw>
              </a:effectLst>
            </p:spPr>
            <p:style>
              <a:lnRef idx="1">
                <a:schemeClr val="accent1"/>
              </a:lnRef>
              <a:fillRef idx="0">
                <a:schemeClr val="accent1"/>
              </a:fillRef>
              <a:effectRef idx="0">
                <a:schemeClr val="accent1"/>
              </a:effectRef>
              <a:fontRef idx="minor">
                <a:schemeClr val="tx1"/>
              </a:fontRef>
            </p:style>
          </p:cxnSp>
        </p:grpSp>
        <p:sp>
          <p:nvSpPr>
            <p:cNvPr id="82" name="矩形 81"/>
            <p:cNvSpPr/>
            <p:nvPr/>
          </p:nvSpPr>
          <p:spPr>
            <a:xfrm>
              <a:off x="8374756" y="3908111"/>
              <a:ext cx="2852044" cy="461665"/>
            </a:xfrm>
            <a:prstGeom prst="rect">
              <a:avLst/>
            </a:prstGeom>
          </p:spPr>
          <p:txBody>
            <a:bodyPr wrap="square">
              <a:spAutoFit/>
            </a:bodyPr>
            <a:lstStyle/>
            <a:p>
              <a:r>
                <a:rPr lang="zh-CN" altLang="en-US"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rPr>
                <a:t>综合管廊</a:t>
              </a:r>
              <a:endParaRPr lang="en-US" altLang="zh-CN" sz="2400" kern="0" dirty="0">
                <a:solidFill>
                  <a:srgbClr val="00469C"/>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8" name="TextBox 11"/>
            <p:cNvSpPr txBox="1"/>
            <p:nvPr/>
          </p:nvSpPr>
          <p:spPr>
            <a:xfrm>
              <a:off x="8394333" y="4695012"/>
              <a:ext cx="2661017" cy="1192634"/>
            </a:xfrm>
            <a:prstGeom prst="rect">
              <a:avLst/>
            </a:prstGeom>
            <a:noFill/>
          </p:spPr>
          <p:txBody>
            <a:bodyPr wrap="square">
              <a:spAutoFit/>
            </a:bodyPr>
            <a:lstStyle/>
            <a:p>
              <a:pPr indent="-457200">
                <a:lnSpc>
                  <a:spcPct val="150000"/>
                </a:lnSpc>
                <a:defRPr/>
              </a:pP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包括松原市地下综合管廊、南京市地下综合管廊、白山市地下综合管廊、淄博市地下综合管廊、青岛机场管廊项目等，累计服务综合管廊项目超过</a:t>
              </a:r>
              <a:r>
                <a:rPr lang="en-US" altLang="zh-CN" sz="1600" b="1" dirty="0">
                  <a:solidFill>
                    <a:srgbClr val="00469C"/>
                  </a:solidFill>
                  <a:latin typeface="微软雅黑 Light" panose="020B0502040204020203" pitchFamily="34" charset="-122"/>
                  <a:ea typeface="微软雅黑 Light" panose="020B0502040204020203" pitchFamily="34" charset="-122"/>
                  <a:cs typeface="Segoe UI" panose="020B0502040204020203" pitchFamily="34" charset="0"/>
                </a:rPr>
                <a:t>20</a:t>
              </a:r>
              <a:r>
                <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rPr>
                <a:t>个</a:t>
              </a:r>
              <a:endParaRPr lang="zh-CN" altLang="en-US" sz="1100" dirty="0">
                <a:solidFill>
                  <a:srgbClr val="606060"/>
                </a:solidFill>
                <a:latin typeface="微软雅黑 Light" panose="020B0502040204020203" pitchFamily="34" charset="-122"/>
                <a:ea typeface="微软雅黑 Light" panose="020B0502040204020203" pitchFamily="34" charset="-122"/>
                <a:cs typeface="Segoe UI" panose="020B0502040204020203" pitchFamily="34" charset="0"/>
              </a:endParaRPr>
            </a:p>
          </p:txBody>
        </p:sp>
      </p:grpSp>
      <p:sp>
        <p:nvSpPr>
          <p:cNvPr id="34"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其他建筑项目</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71373" y="149805"/>
            <a:ext cx="11649254" cy="478120"/>
            <a:chOff x="271373" y="149805"/>
            <a:chExt cx="11649254" cy="478120"/>
          </a:xfrm>
        </p:grpSpPr>
        <p:sp>
          <p:nvSpPr>
            <p:cNvPr id="30"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31"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32" name="图片 31"/>
            <p:cNvPicPr>
              <a:picLocks noChangeAspect="1"/>
            </p:cNvPicPr>
            <p:nvPr/>
          </p:nvPicPr>
          <p:blipFill>
            <a:blip r:embed="rId2"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9"/>
          <p:cNvSpPr txBox="1"/>
          <p:nvPr/>
        </p:nvSpPr>
        <p:spPr>
          <a:xfrm>
            <a:off x="-391797" y="891296"/>
            <a:ext cx="12975592" cy="584775"/>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累计</a:t>
            </a:r>
            <a:r>
              <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100+</a:t>
            </a: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战略合作伙伴</a:t>
            </a:r>
            <a:endParaRPr 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71373" y="149805"/>
            <a:ext cx="11649254" cy="478120"/>
            <a:chOff x="271373" y="149805"/>
            <a:chExt cx="11649254" cy="478120"/>
          </a:xfrm>
        </p:grpSpPr>
        <p:sp>
          <p:nvSpPr>
            <p:cNvPr id="5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品牌篇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案例篇</a:t>
              </a:r>
              <a:endPar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5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57" name="图片 56"/>
            <p:cNvPicPr>
              <a:picLocks noChangeAspect="1"/>
            </p:cNvPicPr>
            <p:nvPr/>
          </p:nvPicPr>
          <p:blipFill>
            <a:blip r:embed="rId1" cstate="screen"/>
            <a:stretch>
              <a:fillRect/>
            </a:stretch>
          </p:blipFill>
          <p:spPr>
            <a:xfrm>
              <a:off x="271373" y="149805"/>
              <a:ext cx="915746" cy="272434"/>
            </a:xfrm>
            <a:prstGeom prst="rect">
              <a:avLst/>
            </a:prstGeom>
          </p:spPr>
        </p:pic>
      </p:grpSp>
      <p:pic>
        <p:nvPicPr>
          <p:cNvPr id="1034" name="Picture 10" descr="http://www.cfldcn.com/statics/style/web/asset/img/ps1/index/i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7661" y="2076398"/>
            <a:ext cx="1667312" cy="365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bgy.com.cn/image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908" y="2037169"/>
            <a:ext cx="1097360" cy="3834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剪贴画&#10;&#10;已生成极高可信度的说明"/>
          <p:cNvPicPr>
            <a:picLocks noChangeAspect="1"/>
          </p:cNvPicPr>
          <p:nvPr/>
        </p:nvPicPr>
        <p:blipFill rotWithShape="1">
          <a:blip r:embed="rId4" cstate="screen">
            <a:extLst>
              <a:ext uri="{28A0092B-C50C-407E-A947-70E740481C1C}">
                <a14:useLocalDpi xmlns:a14="http://schemas.microsoft.com/office/drawing/2010/main" val="0"/>
              </a:ext>
            </a:extLst>
          </a:blip>
          <a:srcRect l="47680"/>
          <a:stretch>
            <a:fillRect/>
          </a:stretch>
        </p:blipFill>
        <p:spPr>
          <a:xfrm>
            <a:off x="3220609" y="2042655"/>
            <a:ext cx="1643060" cy="379607"/>
          </a:xfrm>
          <a:prstGeom prst="rect">
            <a:avLst/>
          </a:prstGeom>
        </p:spPr>
      </p:pic>
      <p:pic>
        <p:nvPicPr>
          <p:cNvPr id="1038" name="Picture 14" descr="http://www.zhaopin.longfor.com/image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1010" y="2041051"/>
            <a:ext cx="1441568" cy="37606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ss1.baidu.com/6ONXsjip0QIZ8tyhnq/it/u=1904110093,847968828&amp;fm=58&amp;s=6B39E34A1D818B704E63FE1B030050CD&amp;bpow=121&amp;bpoh=7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1144" b="22977"/>
          <a:stretch>
            <a:fillRect/>
          </a:stretch>
        </p:blipFill>
        <p:spPr bwMode="auto">
          <a:xfrm>
            <a:off x="1837269" y="3569034"/>
            <a:ext cx="1095999" cy="37960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seazen.com.cn/images/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3905" y="3569034"/>
            <a:ext cx="996468" cy="37960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江苏中南建设集团股份有限公司"/>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51010" y="3569034"/>
            <a:ext cx="1441568" cy="28831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yango.com.cn/webpage/ch/cms/public/images/topfoot/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53202" y="3519925"/>
            <a:ext cx="1583834" cy="38653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图片包含 物体&#10;&#10;已生成高可信度的说明"/>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6879919" y="2101874"/>
            <a:ext cx="1930401" cy="313197"/>
          </a:xfrm>
          <a:prstGeom prst="rect">
            <a:avLst/>
          </a:prstGeom>
        </p:spPr>
      </p:pic>
      <p:pic>
        <p:nvPicPr>
          <p:cNvPr id="10" name="图片 9" descr="图片包含 物体, 天空, 时钟&#10;&#10;已生成极高可信度的说明"/>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9352" y="3448716"/>
            <a:ext cx="966339" cy="457740"/>
          </a:xfrm>
          <a:prstGeom prst="rect">
            <a:avLst/>
          </a:prstGeom>
        </p:spPr>
      </p:pic>
      <p:pic>
        <p:nvPicPr>
          <p:cNvPr id="12" name="图片 11"/>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835908" y="4982253"/>
            <a:ext cx="1194675" cy="263103"/>
          </a:xfrm>
          <a:prstGeom prst="rect">
            <a:avLst/>
          </a:prstGeom>
        </p:spPr>
      </p:pic>
      <p:pic>
        <p:nvPicPr>
          <p:cNvPr id="1062" name="Picture 38" descr="http://www.rfchina.com/images/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86010" y="4840418"/>
            <a:ext cx="1312258" cy="546774"/>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www.zldcgroup.com/images/log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53695" y="4977103"/>
            <a:ext cx="1625779" cy="26825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7011257" y="4826318"/>
            <a:ext cx="1625779" cy="662939"/>
          </a:xfrm>
          <a:prstGeom prst="rect">
            <a:avLst/>
          </a:prstGeom>
        </p:spPr>
      </p:pic>
      <p:pic>
        <p:nvPicPr>
          <p:cNvPr id="1068" name="Picture 44" descr="http://www.rongxingroup.com/images/logo.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9041918" y="4967046"/>
            <a:ext cx="1778798" cy="420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screen"/>
          <a:srcRect/>
          <a:stretch>
            <a:fillRect/>
          </a:stretch>
        </p:blipFill>
        <p:spPr>
          <a:xfrm>
            <a:off x="0" y="0"/>
            <a:ext cx="12192000" cy="6858000"/>
          </a:xfrm>
          <a:prstGeom prst="rect">
            <a:avLst/>
          </a:prstGeom>
        </p:spPr>
      </p:pic>
      <p:sp>
        <p:nvSpPr>
          <p:cNvPr id="5" name="Прямоугольник 4"/>
          <p:cNvSpPr/>
          <p:nvPr/>
        </p:nvSpPr>
        <p:spPr>
          <a:xfrm>
            <a:off x="1524000" y="0"/>
            <a:ext cx="9689432" cy="6858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ru-RU" sz="1800" b="0" i="0" u="none" strike="noStrike" kern="0" cap="none" spc="0" normalizeH="0" baseline="0" noProof="0" dirty="0">
              <a:ln>
                <a:noFill/>
              </a:ln>
              <a:solidFill>
                <a:sysClr val="windowText" lastClr="000000"/>
              </a:solidFill>
              <a:effectLst/>
              <a:uLnTx/>
              <a:uFillTx/>
              <a:latin typeface="微软雅黑 Light" panose="020B0502040204020203" pitchFamily="34" charset="-122"/>
            </a:endParaRPr>
          </a:p>
        </p:txBody>
      </p:sp>
      <p:pic>
        <p:nvPicPr>
          <p:cNvPr id="15" name="图片 14"/>
          <p:cNvPicPr>
            <a:picLocks noChangeAspect="1"/>
          </p:cNvPicPr>
          <p:nvPr/>
        </p:nvPicPr>
        <p:blipFill>
          <a:blip r:embed="rId2" cstate="print"/>
          <a:stretch>
            <a:fillRect/>
          </a:stretch>
        </p:blipFill>
        <p:spPr>
          <a:xfrm>
            <a:off x="545432" y="3429000"/>
            <a:ext cx="4279763" cy="26154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户外, 天空, 建筑物, 时钟&#10;&#10;已生成极高可信度的说明"/>
          <p:cNvPicPr>
            <a:picLocks noChangeAspect="1"/>
          </p:cNvPicPr>
          <p:nvPr/>
        </p:nvPicPr>
        <p:blipFill rotWithShape="1">
          <a:blip r:embed="rId1" cstate="screen">
            <a:extLst>
              <a:ext uri="{28A0092B-C50C-407E-A947-70E740481C1C}">
                <a14:useLocalDpi xmlns:a14="http://schemas.microsoft.com/office/drawing/2010/main" val="0"/>
              </a:ext>
            </a:extLst>
          </a:blip>
          <a:srcRect r="4776" b="28891"/>
          <a:stretch>
            <a:fillRect/>
          </a:stretch>
        </p:blipFill>
        <p:spPr>
          <a:xfrm>
            <a:off x="-53219" y="-1"/>
            <a:ext cx="12245220" cy="6858001"/>
          </a:xfrm>
          <a:prstGeom prst="rect">
            <a:avLst/>
          </a:prstGeom>
        </p:spPr>
      </p:pic>
      <p:sp>
        <p:nvSpPr>
          <p:cNvPr id="22" name="任意多边形: 形状 21"/>
          <p:cNvSpPr/>
          <p:nvPr/>
        </p:nvSpPr>
        <p:spPr>
          <a:xfrm>
            <a:off x="-53219" y="0"/>
            <a:ext cx="709739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gradFill>
            <a:gsLst>
              <a:gs pos="0">
                <a:srgbClr val="00469C"/>
              </a:gs>
              <a:gs pos="100000">
                <a:srgbClr val="00469C">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92430" y="4937760"/>
            <a:ext cx="1741170" cy="369332"/>
          </a:xfrm>
          <a:prstGeom prst="rect">
            <a:avLst/>
          </a:prstGeom>
          <a:noFill/>
        </p:spPr>
        <p:txBody>
          <a:bodyPr wrap="square" rtlCol="0">
            <a:spAutoFit/>
          </a:bodyPr>
          <a:lstStyle/>
          <a:p>
            <a:r>
              <a:rPr lang="zh-CN" altLang="en-US" dirty="0">
                <a:solidFill>
                  <a:schemeClr val="bg1"/>
                </a:solidFill>
                <a:latin typeface="微软雅黑 Light" panose="020B0502040204020203" pitchFamily="34" charset="-122"/>
                <a:ea typeface="微软雅黑 Light" panose="020B0502040204020203" pitchFamily="34" charset="-122"/>
              </a:rPr>
              <a:t>市场部 </a:t>
            </a:r>
            <a:r>
              <a:rPr lang="en-US" altLang="zh-CN" dirty="0">
                <a:solidFill>
                  <a:schemeClr val="bg1"/>
                </a:solidFill>
                <a:latin typeface="微软雅黑 Light" panose="020B0502040204020203" pitchFamily="34" charset="-122"/>
                <a:ea typeface="微软雅黑 Light" panose="020B0502040204020203" pitchFamily="34" charset="-122"/>
              </a:rPr>
              <a:t>2018.10</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3" name="任意多边形: 形状 22"/>
          <p:cNvSpPr/>
          <p:nvPr/>
        </p:nvSpPr>
        <p:spPr>
          <a:xfrm>
            <a:off x="-42869" y="0"/>
            <a:ext cx="7529148" cy="6872514"/>
          </a:xfrm>
          <a:custGeom>
            <a:avLst/>
            <a:gdLst>
              <a:gd name="connsiteX0" fmla="*/ 0 w 7097398"/>
              <a:gd name="connsiteY0" fmla="*/ 0 h 6872514"/>
              <a:gd name="connsiteX1" fmla="*/ 4022429 w 7097398"/>
              <a:gd name="connsiteY1" fmla="*/ 0 h 6872514"/>
              <a:gd name="connsiteX2" fmla="*/ 7097398 w 7097398"/>
              <a:gd name="connsiteY2" fmla="*/ 6872514 h 6872514"/>
              <a:gd name="connsiteX3" fmla="*/ 0 w 7097398"/>
              <a:gd name="connsiteY3" fmla="*/ 6872514 h 6872514"/>
            </a:gdLst>
            <a:ahLst/>
            <a:cxnLst>
              <a:cxn ang="0">
                <a:pos x="connsiteX0" y="connsiteY0"/>
              </a:cxn>
              <a:cxn ang="0">
                <a:pos x="connsiteX1" y="connsiteY1"/>
              </a:cxn>
              <a:cxn ang="0">
                <a:pos x="connsiteX2" y="connsiteY2"/>
              </a:cxn>
              <a:cxn ang="0">
                <a:pos x="connsiteX3" y="connsiteY3"/>
              </a:cxn>
            </a:cxnLst>
            <a:rect l="l" t="t" r="r" b="b"/>
            <a:pathLst>
              <a:path w="7097398" h="6872514">
                <a:moveTo>
                  <a:pt x="0" y="0"/>
                </a:moveTo>
                <a:lnTo>
                  <a:pt x="4022429" y="0"/>
                </a:lnTo>
                <a:lnTo>
                  <a:pt x="7097398" y="6872514"/>
                </a:lnTo>
                <a:lnTo>
                  <a:pt x="0" y="6872514"/>
                </a:lnTo>
                <a:close/>
              </a:path>
            </a:pathLst>
          </a:custGeom>
          <a:no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332957" y="2591456"/>
            <a:ext cx="2309403" cy="646331"/>
          </a:xfrm>
          <a:prstGeom prst="rect">
            <a:avLst/>
          </a:prstGeom>
          <a:noFill/>
        </p:spPr>
        <p:txBody>
          <a:bodyPr wrap="square" rtlCol="0">
            <a:spAutoFit/>
          </a:bodyPr>
          <a:lstStyle/>
          <a:p>
            <a:pPr algn="dist"/>
            <a:r>
              <a:rPr lang="zh-CN" altLang="en-US" sz="3600" dirty="0">
                <a:solidFill>
                  <a:schemeClr val="bg1"/>
                </a:solidFill>
                <a:latin typeface="微软雅黑 Light" panose="020B0502040204020203" pitchFamily="34" charset="-122"/>
                <a:ea typeface="微软雅黑 Light" panose="020B0502040204020203" pitchFamily="34" charset="-122"/>
              </a:rPr>
              <a:t>谢谢聆听</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cxnSp>
        <p:nvCxnSpPr>
          <p:cNvPr id="10" name="直接连接符 9"/>
          <p:cNvCxnSpPr/>
          <p:nvPr/>
        </p:nvCxnSpPr>
        <p:spPr>
          <a:xfrm>
            <a:off x="1943100" y="3581400"/>
            <a:ext cx="3657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9"/>
          <p:cNvSpPr txBox="1"/>
          <p:nvPr/>
        </p:nvSpPr>
        <p:spPr>
          <a:xfrm>
            <a:off x="-391797" y="891296"/>
            <a:ext cx="12975592" cy="892552"/>
          </a:xfrm>
          <a:prstGeom prst="rect">
            <a:avLst/>
          </a:prstGeom>
          <a:noFill/>
        </p:spPr>
        <p:txBody>
          <a:bodyPr wrap="square" rtlCol="0">
            <a:spAutoFit/>
          </a:bodyPr>
          <a:lstStyle/>
          <a:p>
            <a:pPr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渠道优势</a:t>
            </a:r>
            <a:endPar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a:p>
            <a:pPr algn="ctr"/>
            <a:r>
              <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全国布局</a:t>
            </a:r>
            <a:r>
              <a:rPr lang="en-US" altLang="zh-CN"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13</a:t>
            </a:r>
            <a:r>
              <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家销售分公司</a:t>
            </a:r>
            <a:endPar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endParaRPr>
          </a:p>
        </p:txBody>
      </p:sp>
      <p:grpSp>
        <p:nvGrpSpPr>
          <p:cNvPr id="2" name="组合 1"/>
          <p:cNvGrpSpPr/>
          <p:nvPr/>
        </p:nvGrpSpPr>
        <p:grpSpPr>
          <a:xfrm>
            <a:off x="1384737" y="1872748"/>
            <a:ext cx="9422524" cy="4698846"/>
            <a:chOff x="1070882" y="1751738"/>
            <a:chExt cx="10050233" cy="5011873"/>
          </a:xfrm>
        </p:grpSpPr>
        <p:grpSp>
          <p:nvGrpSpPr>
            <p:cNvPr id="11" name="组合 10"/>
            <p:cNvGrpSpPr/>
            <p:nvPr/>
          </p:nvGrpSpPr>
          <p:grpSpPr>
            <a:xfrm>
              <a:off x="1070882" y="1751738"/>
              <a:ext cx="10050233" cy="5011873"/>
              <a:chOff x="1890708" y="1649225"/>
              <a:chExt cx="10050233" cy="5011873"/>
            </a:xfrm>
          </p:grpSpPr>
          <p:sp>
            <p:nvSpPr>
              <p:cNvPr id="62" name="Freeform 3"/>
              <p:cNvSpPr/>
              <p:nvPr/>
            </p:nvSpPr>
            <p:spPr bwMode="auto">
              <a:xfrm>
                <a:off x="7075373" y="1649225"/>
                <a:ext cx="1409228" cy="1176041"/>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3" name="Freeform 4"/>
              <p:cNvSpPr/>
              <p:nvPr/>
            </p:nvSpPr>
            <p:spPr bwMode="auto">
              <a:xfrm>
                <a:off x="4839397" y="1707497"/>
                <a:ext cx="2739540" cy="2267323"/>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4" name="Freeform 5"/>
              <p:cNvSpPr/>
              <p:nvPr/>
            </p:nvSpPr>
            <p:spPr bwMode="auto">
              <a:xfrm>
                <a:off x="2263327" y="2336132"/>
                <a:ext cx="2487758" cy="1734043"/>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5" name="Freeform 6"/>
              <p:cNvSpPr/>
              <p:nvPr/>
            </p:nvSpPr>
            <p:spPr bwMode="auto">
              <a:xfrm>
                <a:off x="7135500" y="2970064"/>
                <a:ext cx="706493" cy="632166"/>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6" name="Freeform 7"/>
              <p:cNvSpPr/>
              <p:nvPr/>
            </p:nvSpPr>
            <p:spPr bwMode="auto">
              <a:xfrm>
                <a:off x="7306486" y="2613367"/>
                <a:ext cx="1029676" cy="644527"/>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7" name="Freeform 8"/>
              <p:cNvSpPr/>
              <p:nvPr/>
            </p:nvSpPr>
            <p:spPr bwMode="auto">
              <a:xfrm>
                <a:off x="4751085" y="5030785"/>
                <a:ext cx="1121746" cy="1070092"/>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8" name="Freeform 9"/>
              <p:cNvSpPr/>
              <p:nvPr/>
            </p:nvSpPr>
            <p:spPr bwMode="auto">
              <a:xfrm>
                <a:off x="6801043" y="4808291"/>
                <a:ext cx="584360" cy="748711"/>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9" name="Freeform 10"/>
              <p:cNvSpPr/>
              <p:nvPr/>
            </p:nvSpPr>
            <p:spPr bwMode="auto">
              <a:xfrm>
                <a:off x="5532737" y="5027253"/>
                <a:ext cx="777894" cy="602147"/>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0" name="Freeform 11"/>
              <p:cNvSpPr/>
              <p:nvPr/>
            </p:nvSpPr>
            <p:spPr bwMode="auto">
              <a:xfrm>
                <a:off x="4786785" y="4391555"/>
                <a:ext cx="1527604" cy="1061262"/>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1" name="Freeform 12"/>
              <p:cNvSpPr/>
              <p:nvPr/>
            </p:nvSpPr>
            <p:spPr bwMode="auto">
              <a:xfrm>
                <a:off x="2556447" y="3987181"/>
                <a:ext cx="2408841" cy="1197231"/>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2" name="Freeform 13"/>
              <p:cNvSpPr/>
              <p:nvPr/>
            </p:nvSpPr>
            <p:spPr bwMode="auto">
              <a:xfrm>
                <a:off x="6299357" y="4048985"/>
                <a:ext cx="749710" cy="603913"/>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3" name="Freeform 14"/>
              <p:cNvSpPr/>
              <p:nvPr/>
            </p:nvSpPr>
            <p:spPr bwMode="auto">
              <a:xfrm>
                <a:off x="3888637" y="3685224"/>
                <a:ext cx="1559546" cy="1018883"/>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4" name="Freeform 15"/>
              <p:cNvSpPr/>
              <p:nvPr/>
            </p:nvSpPr>
            <p:spPr bwMode="auto">
              <a:xfrm>
                <a:off x="5622928" y="3711712"/>
                <a:ext cx="321304" cy="527982"/>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5" name="Freeform 16"/>
              <p:cNvSpPr/>
              <p:nvPr/>
            </p:nvSpPr>
            <p:spPr bwMode="auto">
              <a:xfrm>
                <a:off x="6599993" y="3189027"/>
                <a:ext cx="659519" cy="874085"/>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6" name="Freeform 17"/>
              <p:cNvSpPr/>
              <p:nvPr/>
            </p:nvSpPr>
            <p:spPr bwMode="auto">
              <a:xfrm>
                <a:off x="6945723" y="3496281"/>
                <a:ext cx="135286" cy="204836"/>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7" name="Freeform 18"/>
              <p:cNvSpPr/>
              <p:nvPr/>
            </p:nvSpPr>
            <p:spPr bwMode="auto">
              <a:xfrm>
                <a:off x="6786011" y="3407989"/>
                <a:ext cx="214203" cy="203070"/>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8" name="Freeform 19"/>
              <p:cNvSpPr/>
              <p:nvPr/>
            </p:nvSpPr>
            <p:spPr bwMode="auto">
              <a:xfrm>
                <a:off x="6278689" y="3490983"/>
                <a:ext cx="417132" cy="798154"/>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9" name="Freeform 20"/>
              <p:cNvSpPr/>
              <p:nvPr/>
            </p:nvSpPr>
            <p:spPr bwMode="auto">
              <a:xfrm>
                <a:off x="6947602" y="3510407"/>
                <a:ext cx="48853" cy="65336"/>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0" name="Freeform 21"/>
              <p:cNvSpPr/>
              <p:nvPr/>
            </p:nvSpPr>
            <p:spPr bwMode="auto">
              <a:xfrm>
                <a:off x="6913781" y="5825407"/>
                <a:ext cx="93949" cy="61804"/>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1" name="Freeform 22"/>
              <p:cNvSpPr/>
              <p:nvPr/>
            </p:nvSpPr>
            <p:spPr bwMode="auto">
              <a:xfrm>
                <a:off x="6368879" y="5435159"/>
                <a:ext cx="945123" cy="718692"/>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0469C"/>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2" name="Freeform 23"/>
              <p:cNvSpPr/>
              <p:nvPr/>
            </p:nvSpPr>
            <p:spPr bwMode="auto">
              <a:xfrm>
                <a:off x="5662386" y="5359229"/>
                <a:ext cx="973307" cy="646293"/>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3" name="Freeform 24"/>
              <p:cNvSpPr/>
              <p:nvPr/>
            </p:nvSpPr>
            <p:spPr bwMode="auto">
              <a:xfrm>
                <a:off x="6199772" y="4880690"/>
                <a:ext cx="674551" cy="692204"/>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4" name="Freeform 25"/>
              <p:cNvSpPr/>
              <p:nvPr/>
            </p:nvSpPr>
            <p:spPr bwMode="auto">
              <a:xfrm>
                <a:off x="6120855" y="4471018"/>
                <a:ext cx="948881" cy="545641"/>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5" name="Freeform 26"/>
              <p:cNvSpPr/>
              <p:nvPr/>
            </p:nvSpPr>
            <p:spPr bwMode="auto">
              <a:xfrm>
                <a:off x="6248625" y="6196231"/>
                <a:ext cx="306272" cy="257811"/>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6" name="Oval 27"/>
              <p:cNvSpPr>
                <a:spLocks noChangeArrowheads="1"/>
              </p:cNvSpPr>
              <p:nvPr/>
            </p:nvSpPr>
            <p:spPr bwMode="auto">
              <a:xfrm>
                <a:off x="7336550" y="4546948"/>
                <a:ext cx="78917" cy="72399"/>
              </a:xfrm>
              <a:prstGeom prst="ellipse">
                <a:avLst/>
              </a:prstGeom>
              <a:solidFill>
                <a:srgbClr val="00A0E8"/>
              </a:solid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7" name="Freeform 28"/>
              <p:cNvSpPr/>
              <p:nvPr/>
            </p:nvSpPr>
            <p:spPr bwMode="auto">
              <a:xfrm>
                <a:off x="4416628" y="3275552"/>
                <a:ext cx="1677921" cy="1319073"/>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8" name="Freeform 29"/>
              <p:cNvSpPr/>
              <p:nvPr/>
            </p:nvSpPr>
            <p:spPr bwMode="auto">
              <a:xfrm>
                <a:off x="5767608" y="3658737"/>
                <a:ext cx="627576" cy="1010053"/>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9" name="Freeform 30"/>
              <p:cNvSpPr/>
              <p:nvPr/>
            </p:nvSpPr>
            <p:spPr bwMode="auto">
              <a:xfrm>
                <a:off x="6868686" y="4229099"/>
                <a:ext cx="584360" cy="648059"/>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0" name="Freeform 31"/>
              <p:cNvSpPr/>
              <p:nvPr/>
            </p:nvSpPr>
            <p:spPr bwMode="auto">
              <a:xfrm>
                <a:off x="7009609" y="4133744"/>
                <a:ext cx="691461" cy="505027"/>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1" name="Freeform 32"/>
              <p:cNvSpPr/>
              <p:nvPr/>
            </p:nvSpPr>
            <p:spPr bwMode="auto">
              <a:xfrm>
                <a:off x="7624032" y="4541651"/>
                <a:ext cx="97707" cy="95355"/>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2" name="Freeform 33"/>
              <p:cNvSpPr/>
              <p:nvPr/>
            </p:nvSpPr>
            <p:spPr bwMode="auto">
              <a:xfrm>
                <a:off x="7126105" y="5009595"/>
                <a:ext cx="533628" cy="612742"/>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3" name="Freeform 34"/>
              <p:cNvSpPr/>
              <p:nvPr/>
            </p:nvSpPr>
            <p:spPr bwMode="auto">
              <a:xfrm>
                <a:off x="7293333" y="4585796"/>
                <a:ext cx="467864" cy="503261"/>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4" name="Freeform 35"/>
              <p:cNvSpPr/>
              <p:nvPr/>
            </p:nvSpPr>
            <p:spPr bwMode="auto">
              <a:xfrm>
                <a:off x="7714223" y="5396311"/>
                <a:ext cx="199171" cy="370824"/>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solidFill>
                <a:srgbClr val="00A0E8"/>
              </a:solid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5" name="Freeform 36"/>
              <p:cNvSpPr/>
              <p:nvPr/>
            </p:nvSpPr>
            <p:spPr bwMode="auto">
              <a:xfrm>
                <a:off x="6817953" y="3745262"/>
                <a:ext cx="819231" cy="497963"/>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6" name="Freeform 37"/>
              <p:cNvSpPr>
                <a:spLocks noChangeAspect="1"/>
              </p:cNvSpPr>
              <p:nvPr/>
            </p:nvSpPr>
            <p:spPr bwMode="auto">
              <a:xfrm>
                <a:off x="5724331" y="4606986"/>
                <a:ext cx="644487" cy="543875"/>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6925522" y="3148186"/>
                <a:ext cx="3555371" cy="685594"/>
                <a:chOff x="7647557" y="3385884"/>
                <a:chExt cx="3555371" cy="685594"/>
              </a:xfrm>
            </p:grpSpPr>
            <p:sp>
              <p:nvSpPr>
                <p:cNvPr id="97" name="椭圆 96"/>
                <p:cNvSpPr/>
                <p:nvPr/>
              </p:nvSpPr>
              <p:spPr>
                <a:xfrm>
                  <a:off x="10517334"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98" name="直接连接符 97"/>
                <p:cNvCxnSpPr/>
                <p:nvPr/>
              </p:nvCxnSpPr>
              <p:spPr>
                <a:xfrm>
                  <a:off x="7647557" y="3748978"/>
                  <a:ext cx="2781216"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0597506" y="3559781"/>
                  <a:ext cx="525250"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北京</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Beijing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cxnSp>
            <p:nvCxnSpPr>
              <p:cNvPr id="105" name="直接连接符 104"/>
              <p:cNvCxnSpPr/>
              <p:nvPr/>
            </p:nvCxnSpPr>
            <p:spPr>
              <a:xfrm>
                <a:off x="6737080" y="5782641"/>
                <a:ext cx="3963435"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10765089" y="5193105"/>
                <a:ext cx="1175852" cy="1175852"/>
                <a:chOff x="7995906" y="5146000"/>
                <a:chExt cx="685594" cy="685594"/>
              </a:xfrm>
            </p:grpSpPr>
            <p:sp>
              <p:nvSpPr>
                <p:cNvPr id="104" name="椭圆 103"/>
                <p:cNvSpPr/>
                <p:nvPr/>
              </p:nvSpPr>
              <p:spPr>
                <a:xfrm>
                  <a:off x="7995906" y="5146000"/>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sp>
              <p:nvSpPr>
                <p:cNvPr id="106" name="文本框 105"/>
                <p:cNvSpPr txBox="1"/>
                <p:nvPr/>
              </p:nvSpPr>
              <p:spPr>
                <a:xfrm>
                  <a:off x="8136791" y="5354268"/>
                  <a:ext cx="401956" cy="315822"/>
                </a:xfrm>
                <a:prstGeom prst="rect">
                  <a:avLst/>
                </a:prstGeom>
                <a:noFill/>
              </p:spPr>
              <p:txBody>
                <a:bodyPr wrap="none" rtlCol="0">
                  <a:spAutoFit/>
                </a:bodyPr>
                <a:lstStyle/>
                <a:p>
                  <a:pPr algn="ctr"/>
                  <a:r>
                    <a:rPr lang="zh-CN" altLang="en-US"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佛山</a:t>
                  </a:r>
                  <a:endParaRPr lang="en-US" altLang="zh-CN"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9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Foshan</a:t>
                  </a:r>
                  <a:endParaRPr lang="zh-CN" altLang="en-US" sz="9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07" name="组合 106"/>
              <p:cNvGrpSpPr/>
              <p:nvPr/>
            </p:nvGrpSpPr>
            <p:grpSpPr>
              <a:xfrm>
                <a:off x="7672885" y="4233211"/>
                <a:ext cx="1924423" cy="685594"/>
                <a:chOff x="7647557" y="3385884"/>
                <a:chExt cx="1924423" cy="685594"/>
              </a:xfrm>
            </p:grpSpPr>
            <p:sp>
              <p:nvSpPr>
                <p:cNvPr id="108" name="椭圆 107"/>
                <p:cNvSpPr/>
                <p:nvPr/>
              </p:nvSpPr>
              <p:spPr>
                <a:xfrm>
                  <a:off x="8886386"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09" name="直接连接符 108"/>
                <p:cNvCxnSpPr/>
                <p:nvPr/>
              </p:nvCxnSpPr>
              <p:spPr>
                <a:xfrm flipV="1">
                  <a:off x="7647557" y="3746410"/>
                  <a:ext cx="1140357" cy="256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8958010" y="3559781"/>
                  <a:ext cx="542346"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上海</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Shanghai</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1" name="组合 110"/>
              <p:cNvGrpSpPr/>
              <p:nvPr/>
            </p:nvGrpSpPr>
            <p:grpSpPr>
              <a:xfrm>
                <a:off x="6997549" y="3289671"/>
                <a:ext cx="1924423" cy="685594"/>
                <a:chOff x="7647557" y="3385884"/>
                <a:chExt cx="1924423" cy="685594"/>
              </a:xfrm>
            </p:grpSpPr>
            <p:sp>
              <p:nvSpPr>
                <p:cNvPr id="112" name="椭圆 111"/>
                <p:cNvSpPr/>
                <p:nvPr/>
              </p:nvSpPr>
              <p:spPr>
                <a:xfrm>
                  <a:off x="8886386"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13" name="直接连接符 112"/>
                <p:cNvCxnSpPr/>
                <p:nvPr/>
              </p:nvCxnSpPr>
              <p:spPr>
                <a:xfrm flipV="1">
                  <a:off x="7647557" y="3746410"/>
                  <a:ext cx="1140357" cy="256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966558" y="3559781"/>
                  <a:ext cx="525249"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天津</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Tianjin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5" name="组合 114"/>
              <p:cNvGrpSpPr/>
              <p:nvPr/>
            </p:nvGrpSpPr>
            <p:grpSpPr>
              <a:xfrm>
                <a:off x="1890708" y="4478783"/>
                <a:ext cx="3522357" cy="685594"/>
                <a:chOff x="9185835" y="3882082"/>
                <a:chExt cx="3522357" cy="685594"/>
              </a:xfrm>
            </p:grpSpPr>
            <p:sp>
              <p:nvSpPr>
                <p:cNvPr id="116" name="椭圆 115"/>
                <p:cNvSpPr/>
                <p:nvPr/>
              </p:nvSpPr>
              <p:spPr>
                <a:xfrm>
                  <a:off x="9185835"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17" name="直接连接符 116"/>
                <p:cNvCxnSpPr/>
                <p:nvPr/>
              </p:nvCxnSpPr>
              <p:spPr>
                <a:xfrm>
                  <a:off x="9975810" y="4224603"/>
                  <a:ext cx="2732382"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9249764" y="4055979"/>
                  <a:ext cx="557734"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成都</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Chengdu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19" name="组合 118"/>
              <p:cNvGrpSpPr/>
              <p:nvPr/>
            </p:nvGrpSpPr>
            <p:grpSpPr>
              <a:xfrm>
                <a:off x="5673573" y="1819251"/>
                <a:ext cx="685594" cy="3106128"/>
                <a:chOff x="12497661" y="1006711"/>
                <a:chExt cx="685594" cy="3106128"/>
              </a:xfrm>
            </p:grpSpPr>
            <p:sp>
              <p:nvSpPr>
                <p:cNvPr id="120" name="椭圆 119"/>
                <p:cNvSpPr/>
                <p:nvPr/>
              </p:nvSpPr>
              <p:spPr>
                <a:xfrm>
                  <a:off x="12497661" y="1006711"/>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21" name="直接连接符 120"/>
                <p:cNvCxnSpPr/>
                <p:nvPr/>
              </p:nvCxnSpPr>
              <p:spPr>
                <a:xfrm flipH="1">
                  <a:off x="12820851" y="1765371"/>
                  <a:ext cx="11335" cy="234746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12534234" y="1180608"/>
                  <a:ext cx="612446"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重庆</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Chongqing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23" name="组合 122"/>
              <p:cNvGrpSpPr/>
              <p:nvPr/>
            </p:nvGrpSpPr>
            <p:grpSpPr>
              <a:xfrm>
                <a:off x="2647342" y="5308564"/>
                <a:ext cx="3550111" cy="685594"/>
                <a:chOff x="9158081" y="3882082"/>
                <a:chExt cx="3550111" cy="685594"/>
              </a:xfrm>
            </p:grpSpPr>
            <p:sp>
              <p:nvSpPr>
                <p:cNvPr id="124" name="椭圆 123"/>
                <p:cNvSpPr/>
                <p:nvPr/>
              </p:nvSpPr>
              <p:spPr>
                <a:xfrm>
                  <a:off x="9158081" y="3882082"/>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25" name="直接连接符 124"/>
                <p:cNvCxnSpPr/>
                <p:nvPr/>
              </p:nvCxnSpPr>
              <p:spPr>
                <a:xfrm>
                  <a:off x="9959548" y="4224603"/>
                  <a:ext cx="2748644"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9231414" y="4055979"/>
                  <a:ext cx="538927"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南宁</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Nanning</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27" name="组合 126"/>
              <p:cNvGrpSpPr/>
              <p:nvPr/>
            </p:nvGrpSpPr>
            <p:grpSpPr>
              <a:xfrm>
                <a:off x="6400842" y="5975504"/>
                <a:ext cx="1488949" cy="685594"/>
                <a:chOff x="12708192" y="3869723"/>
                <a:chExt cx="1488949" cy="685594"/>
              </a:xfrm>
            </p:grpSpPr>
            <p:sp>
              <p:nvSpPr>
                <p:cNvPr id="128" name="椭圆 127"/>
                <p:cNvSpPr/>
                <p:nvPr/>
              </p:nvSpPr>
              <p:spPr>
                <a:xfrm>
                  <a:off x="13511547" y="3869723"/>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29" name="直接连接符 128"/>
                <p:cNvCxnSpPr/>
                <p:nvPr/>
              </p:nvCxnSpPr>
              <p:spPr>
                <a:xfrm flipH="1">
                  <a:off x="12708192" y="4224603"/>
                  <a:ext cx="709407"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13591719" y="4043620"/>
                  <a:ext cx="525250"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海南</a:t>
                  </a:r>
                  <a:endPar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Hainan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33" name="组合 132"/>
              <p:cNvGrpSpPr/>
              <p:nvPr/>
            </p:nvGrpSpPr>
            <p:grpSpPr>
              <a:xfrm>
                <a:off x="7056583" y="4758449"/>
                <a:ext cx="3555371" cy="685594"/>
                <a:chOff x="7647557" y="3385884"/>
                <a:chExt cx="3555371" cy="685594"/>
              </a:xfrm>
            </p:grpSpPr>
            <p:sp>
              <p:nvSpPr>
                <p:cNvPr id="134" name="椭圆 133"/>
                <p:cNvSpPr/>
                <p:nvPr/>
              </p:nvSpPr>
              <p:spPr>
                <a:xfrm>
                  <a:off x="10517334"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5" name="直接连接符 134"/>
                <p:cNvCxnSpPr/>
                <p:nvPr/>
              </p:nvCxnSpPr>
              <p:spPr>
                <a:xfrm>
                  <a:off x="7647557" y="3748978"/>
                  <a:ext cx="2781216"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10558182" y="3559781"/>
                  <a:ext cx="603900"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南昌</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err="1">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Nanchagn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31" name="组合 130"/>
              <p:cNvGrpSpPr/>
              <p:nvPr/>
            </p:nvGrpSpPr>
            <p:grpSpPr>
              <a:xfrm>
                <a:off x="6829124" y="5239412"/>
                <a:ext cx="2453040" cy="685594"/>
                <a:chOff x="11744101" y="3800571"/>
                <a:chExt cx="2453040" cy="685594"/>
              </a:xfrm>
            </p:grpSpPr>
            <p:sp>
              <p:nvSpPr>
                <p:cNvPr id="132" name="椭圆 131"/>
                <p:cNvSpPr/>
                <p:nvPr/>
              </p:nvSpPr>
              <p:spPr>
                <a:xfrm>
                  <a:off x="13511547" y="3800571"/>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38" name="直接连接符 137"/>
                <p:cNvCxnSpPr/>
                <p:nvPr/>
              </p:nvCxnSpPr>
              <p:spPr>
                <a:xfrm flipH="1">
                  <a:off x="11744101" y="4155451"/>
                  <a:ext cx="1673500" cy="6123"/>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13525892" y="3974468"/>
                  <a:ext cx="656902" cy="393936"/>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广州</a:t>
                  </a:r>
                  <a:endPar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Guangzhou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nvGrpSpPr>
              <p:cNvPr id="140" name="组合 139"/>
              <p:cNvGrpSpPr/>
              <p:nvPr/>
            </p:nvGrpSpPr>
            <p:grpSpPr>
              <a:xfrm>
                <a:off x="7469496" y="4052290"/>
                <a:ext cx="3832017" cy="685594"/>
                <a:chOff x="7613614" y="3385884"/>
                <a:chExt cx="3832017" cy="685594"/>
              </a:xfrm>
            </p:grpSpPr>
            <p:sp>
              <p:nvSpPr>
                <p:cNvPr id="141" name="椭圆 140"/>
                <p:cNvSpPr/>
                <p:nvPr/>
              </p:nvSpPr>
              <p:spPr>
                <a:xfrm>
                  <a:off x="10760037" y="3385884"/>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42" name="直接连接符 141"/>
                <p:cNvCxnSpPr/>
                <p:nvPr/>
              </p:nvCxnSpPr>
              <p:spPr>
                <a:xfrm>
                  <a:off x="7613614" y="3759705"/>
                  <a:ext cx="3088580" cy="4498"/>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10839781" y="3559781"/>
                  <a:ext cx="526106" cy="393936"/>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苏州</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Suzhou</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grpSp>
        <p:sp>
          <p:nvSpPr>
            <p:cNvPr id="145" name="椭圆 144"/>
            <p:cNvSpPr/>
            <p:nvPr/>
          </p:nvSpPr>
          <p:spPr>
            <a:xfrm>
              <a:off x="8639052" y="5730835"/>
              <a:ext cx="685594" cy="68559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46" name="直接连接符 145"/>
            <p:cNvCxnSpPr/>
            <p:nvPr/>
          </p:nvCxnSpPr>
          <p:spPr>
            <a:xfrm flipH="1">
              <a:off x="5684203" y="6085715"/>
              <a:ext cx="2850197" cy="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7" name="文本框 146"/>
            <p:cNvSpPr txBox="1"/>
            <p:nvPr/>
          </p:nvSpPr>
          <p:spPr>
            <a:xfrm>
              <a:off x="8673911" y="5904732"/>
              <a:ext cx="615874" cy="393936"/>
            </a:xfrm>
            <a:prstGeom prst="rect">
              <a:avLst/>
            </a:prstGeom>
            <a:noFill/>
          </p:spPr>
          <p:txBody>
            <a:bodyPr wrap="squar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深圳</a:t>
              </a:r>
              <a:endPar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Shenzhen</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sp>
        <p:nvSpPr>
          <p:cNvPr id="100" name="椭圆 99"/>
          <p:cNvSpPr/>
          <p:nvPr/>
        </p:nvSpPr>
        <p:spPr>
          <a:xfrm>
            <a:off x="10976904" y="3738054"/>
            <a:ext cx="642774" cy="642774"/>
          </a:xfrm>
          <a:prstGeom prst="ellipse">
            <a:avLst/>
          </a:prstGeom>
          <a:solidFill>
            <a:srgbClr val="00469C"/>
          </a:solidFill>
          <a:ln>
            <a:solidFill>
              <a:srgbClr val="0046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01" name="直接连接符 100"/>
          <p:cNvCxnSpPr/>
          <p:nvPr/>
        </p:nvCxnSpPr>
        <p:spPr>
          <a:xfrm>
            <a:off x="6532724" y="4059774"/>
            <a:ext cx="4389950" cy="32970"/>
          </a:xfrm>
          <a:prstGeom prst="line">
            <a:avLst/>
          </a:prstGeom>
          <a:ln>
            <a:solidFill>
              <a:srgbClr val="00469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11046609" y="3869600"/>
            <a:ext cx="492444" cy="369332"/>
          </a:xfrm>
          <a:prstGeom prst="rect">
            <a:avLst/>
          </a:prstGeom>
          <a:noFill/>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青岛</a:t>
            </a:r>
            <a:endParaRPr lang="en-US" altLang="zh-CN" sz="12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a:p>
            <a:pPr algn="ctr"/>
            <a:r>
              <a:rPr lang="en-US" altLang="zh-CN"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rPr>
              <a:t>Qingdao</a:t>
            </a:r>
            <a:endParaRPr lang="zh-CN" altLang="en-US" sz="600" dirty="0">
              <a:solidFill>
                <a:schemeClr val="bg1"/>
              </a:solidFill>
              <a:latin typeface="微软雅黑 Light" panose="020B0502040204020203" pitchFamily="34" charset="-122"/>
              <a:ea typeface="微软雅黑 Light" panose="020B0502040204020203" pitchFamily="34" charset="-122"/>
              <a:cs typeface="Microsoft JhengHei Light" panose="020B0304030504040204" pitchFamily="34" charset="-122"/>
            </a:endParaRPr>
          </a:p>
        </p:txBody>
      </p:sp>
      <p:grpSp>
        <p:nvGrpSpPr>
          <p:cNvPr id="103" name="组合 102"/>
          <p:cNvGrpSpPr/>
          <p:nvPr/>
        </p:nvGrpSpPr>
        <p:grpSpPr>
          <a:xfrm>
            <a:off x="271373" y="149805"/>
            <a:ext cx="11649254" cy="478120"/>
            <a:chOff x="271373" y="149805"/>
            <a:chExt cx="11649254" cy="478120"/>
          </a:xfrm>
        </p:grpSpPr>
        <p:sp>
          <p:nvSpPr>
            <p:cNvPr id="144"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48"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49" name="图片 148"/>
            <p:cNvPicPr>
              <a:picLocks noChangeAspect="1"/>
            </p:cNvPicPr>
            <p:nvPr/>
          </p:nvPicPr>
          <p:blipFill>
            <a:blip r:embed="rId1"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9"/>
          <p:cNvSpPr txBox="1"/>
          <p:nvPr/>
        </p:nvSpPr>
        <p:spPr>
          <a:xfrm>
            <a:off x="-391797" y="891296"/>
            <a:ext cx="12975592" cy="861774"/>
          </a:xfrm>
          <a:prstGeom prst="rect">
            <a:avLst/>
          </a:prstGeom>
          <a:noFill/>
        </p:spPr>
        <p:txBody>
          <a:bodyPr wrap="square" rtlCol="0">
            <a:spAutoFit/>
          </a:bodyPr>
          <a:lstStyle/>
          <a:p>
            <a:pPr lvl="0"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渠道优势</a:t>
            </a:r>
            <a:endPar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a:p>
            <a:pPr algn="ctr"/>
            <a:r>
              <a:rPr lang="en-US" altLang="zh-CN"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19</a:t>
            </a:r>
            <a:r>
              <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家销售服务办事处，</a:t>
            </a:r>
            <a:r>
              <a:rPr lang="en-US" altLang="zh-CN"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600</a:t>
            </a:r>
            <a:r>
              <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rPr>
              <a:t>家经销网点</a:t>
            </a:r>
            <a:endParaRPr lang="zh-CN" altLang="en-US" dirty="0">
              <a:gradFill>
                <a:gsLst>
                  <a:gs pos="100000">
                    <a:srgbClr val="00469C"/>
                  </a:gs>
                  <a:gs pos="0">
                    <a:srgbClr val="00A0E8"/>
                  </a:gs>
                </a:gsLst>
                <a:lin ang="5400000"/>
              </a:gradFill>
              <a:latin typeface="微软雅黑 Light" panose="020B0502040204020203" pitchFamily="34" charset="-122"/>
              <a:ea typeface="微软雅黑 Light" panose="020B0502040204020203" pitchFamily="34" charset="-122"/>
            </a:endParaRPr>
          </a:p>
        </p:txBody>
      </p:sp>
      <p:sp>
        <p:nvSpPr>
          <p:cNvPr id="62" name="Freeform 3"/>
          <p:cNvSpPr/>
          <p:nvPr/>
        </p:nvSpPr>
        <p:spPr bwMode="auto">
          <a:xfrm>
            <a:off x="4821234" y="2280283"/>
            <a:ext cx="1158653" cy="966929"/>
          </a:xfrm>
          <a:custGeom>
            <a:avLst/>
            <a:gdLst>
              <a:gd name="T0" fmla="*/ 229 w 1088"/>
              <a:gd name="T1" fmla="*/ 544 h 988"/>
              <a:gd name="T2" fmla="*/ 272 w 1088"/>
              <a:gd name="T3" fmla="*/ 593 h 988"/>
              <a:gd name="T4" fmla="*/ 304 w 1088"/>
              <a:gd name="T5" fmla="*/ 586 h 988"/>
              <a:gd name="T6" fmla="*/ 346 w 1088"/>
              <a:gd name="T7" fmla="*/ 589 h 988"/>
              <a:gd name="T8" fmla="*/ 391 w 1088"/>
              <a:gd name="T9" fmla="*/ 579 h 988"/>
              <a:gd name="T10" fmla="*/ 423 w 1088"/>
              <a:gd name="T11" fmla="*/ 617 h 988"/>
              <a:gd name="T12" fmla="*/ 449 w 1088"/>
              <a:gd name="T13" fmla="*/ 626 h 988"/>
              <a:gd name="T14" fmla="*/ 479 w 1088"/>
              <a:gd name="T15" fmla="*/ 645 h 988"/>
              <a:gd name="T16" fmla="*/ 487 w 1088"/>
              <a:gd name="T17" fmla="*/ 609 h 988"/>
              <a:gd name="T18" fmla="*/ 520 w 1088"/>
              <a:gd name="T19" fmla="*/ 646 h 988"/>
              <a:gd name="T20" fmla="*/ 549 w 1088"/>
              <a:gd name="T21" fmla="*/ 663 h 988"/>
              <a:gd name="T22" fmla="*/ 581 w 1088"/>
              <a:gd name="T23" fmla="*/ 625 h 988"/>
              <a:gd name="T24" fmla="*/ 602 w 1088"/>
              <a:gd name="T25" fmla="*/ 622 h 988"/>
              <a:gd name="T26" fmla="*/ 636 w 1088"/>
              <a:gd name="T27" fmla="*/ 645 h 988"/>
              <a:gd name="T28" fmla="*/ 665 w 1088"/>
              <a:gd name="T29" fmla="*/ 646 h 988"/>
              <a:gd name="T30" fmla="*/ 655 w 1088"/>
              <a:gd name="T31" fmla="*/ 594 h 988"/>
              <a:gd name="T32" fmla="*/ 640 w 1088"/>
              <a:gd name="T33" fmla="*/ 530 h 988"/>
              <a:gd name="T34" fmla="*/ 713 w 1088"/>
              <a:gd name="T35" fmla="*/ 502 h 988"/>
              <a:gd name="T36" fmla="*/ 720 w 1088"/>
              <a:gd name="T37" fmla="*/ 470 h 988"/>
              <a:gd name="T38" fmla="*/ 729 w 1088"/>
              <a:gd name="T39" fmla="*/ 439 h 988"/>
              <a:gd name="T40" fmla="*/ 733 w 1088"/>
              <a:gd name="T41" fmla="*/ 315 h 988"/>
              <a:gd name="T42" fmla="*/ 730 w 1088"/>
              <a:gd name="T43" fmla="*/ 262 h 988"/>
              <a:gd name="T44" fmla="*/ 726 w 1088"/>
              <a:gd name="T45" fmla="*/ 237 h 988"/>
              <a:gd name="T46" fmla="*/ 678 w 1088"/>
              <a:gd name="T47" fmla="*/ 274 h 988"/>
              <a:gd name="T48" fmla="*/ 627 w 1088"/>
              <a:gd name="T49" fmla="*/ 319 h 988"/>
              <a:gd name="T50" fmla="*/ 536 w 1088"/>
              <a:gd name="T51" fmla="*/ 319 h 988"/>
              <a:gd name="T52" fmla="*/ 525 w 1088"/>
              <a:gd name="T53" fmla="*/ 284 h 988"/>
              <a:gd name="T54" fmla="*/ 493 w 1088"/>
              <a:gd name="T55" fmla="*/ 262 h 988"/>
              <a:gd name="T56" fmla="*/ 434 w 1088"/>
              <a:gd name="T57" fmla="*/ 247 h 988"/>
              <a:gd name="T58" fmla="*/ 385 w 1088"/>
              <a:gd name="T59" fmla="*/ 241 h 988"/>
              <a:gd name="T60" fmla="*/ 343 w 1088"/>
              <a:gd name="T61" fmla="*/ 212 h 988"/>
              <a:gd name="T62" fmla="*/ 322 w 1088"/>
              <a:gd name="T63" fmla="*/ 177 h 988"/>
              <a:gd name="T64" fmla="*/ 292 w 1088"/>
              <a:gd name="T65" fmla="*/ 140 h 988"/>
              <a:gd name="T66" fmla="*/ 255 w 1088"/>
              <a:gd name="T67" fmla="*/ 82 h 988"/>
              <a:gd name="T68" fmla="*/ 216 w 1088"/>
              <a:gd name="T69" fmla="*/ 24 h 988"/>
              <a:gd name="T70" fmla="*/ 152 w 1088"/>
              <a:gd name="T71" fmla="*/ 14 h 988"/>
              <a:gd name="T72" fmla="*/ 81 w 1088"/>
              <a:gd name="T73" fmla="*/ 0 h 988"/>
              <a:gd name="T74" fmla="*/ 3 w 1088"/>
              <a:gd name="T75" fmla="*/ 33 h 988"/>
              <a:gd name="T76" fmla="*/ 0 w 1088"/>
              <a:gd name="T77" fmla="*/ 94 h 988"/>
              <a:gd name="T78" fmla="*/ 34 w 1088"/>
              <a:gd name="T79" fmla="*/ 117 h 988"/>
              <a:gd name="T80" fmla="*/ 76 w 1088"/>
              <a:gd name="T81" fmla="*/ 109 h 988"/>
              <a:gd name="T82" fmla="*/ 85 w 1088"/>
              <a:gd name="T83" fmla="*/ 150 h 988"/>
              <a:gd name="T84" fmla="*/ 136 w 1088"/>
              <a:gd name="T85" fmla="*/ 173 h 988"/>
              <a:gd name="T86" fmla="*/ 167 w 1088"/>
              <a:gd name="T87" fmla="*/ 160 h 988"/>
              <a:gd name="T88" fmla="*/ 255 w 1088"/>
              <a:gd name="T89" fmla="*/ 165 h 988"/>
              <a:gd name="T90" fmla="*/ 241 w 1088"/>
              <a:gd name="T91" fmla="*/ 281 h 988"/>
              <a:gd name="T92" fmla="*/ 229 w 1088"/>
              <a:gd name="T93" fmla="*/ 317 h 988"/>
              <a:gd name="T94" fmla="*/ 224 w 1088"/>
              <a:gd name="T95" fmla="*/ 392 h 988"/>
              <a:gd name="T96" fmla="*/ 203 w 1088"/>
              <a:gd name="T97" fmla="*/ 376 h 988"/>
              <a:gd name="T98" fmla="*/ 158 w 1088"/>
              <a:gd name="T99" fmla="*/ 444 h 988"/>
              <a:gd name="T100" fmla="*/ 139 w 1088"/>
              <a:gd name="T101" fmla="*/ 477 h 988"/>
              <a:gd name="T102" fmla="*/ 203 w 1088"/>
              <a:gd name="T103" fmla="*/ 500 h 988"/>
              <a:gd name="T104" fmla="*/ 203 w 1088"/>
              <a:gd name="T105" fmla="*/ 514 h 988"/>
              <a:gd name="T106" fmla="*/ 181 w 1088"/>
              <a:gd name="T107" fmla="*/ 542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3" name="Freeform 4"/>
          <p:cNvSpPr/>
          <p:nvPr/>
        </p:nvSpPr>
        <p:spPr bwMode="auto">
          <a:xfrm>
            <a:off x="2982837" y="2328194"/>
            <a:ext cx="2252422" cy="1864170"/>
          </a:xfrm>
          <a:custGeom>
            <a:avLst/>
            <a:gdLst>
              <a:gd name="T0" fmla="*/ 475 w 2117"/>
              <a:gd name="T1" fmla="*/ 1244 h 1903"/>
              <a:gd name="T2" fmla="*/ 539 w 2117"/>
              <a:gd name="T3" fmla="*/ 1136 h 1903"/>
              <a:gd name="T4" fmla="*/ 585 w 2117"/>
              <a:gd name="T5" fmla="*/ 1237 h 1903"/>
              <a:gd name="T6" fmla="*/ 642 w 2117"/>
              <a:gd name="T7" fmla="*/ 1259 h 1903"/>
              <a:gd name="T8" fmla="*/ 716 w 2117"/>
              <a:gd name="T9" fmla="*/ 1151 h 1903"/>
              <a:gd name="T10" fmla="*/ 793 w 2117"/>
              <a:gd name="T11" fmla="*/ 1115 h 1903"/>
              <a:gd name="T12" fmla="*/ 881 w 2117"/>
              <a:gd name="T13" fmla="*/ 1046 h 1903"/>
              <a:gd name="T14" fmla="*/ 934 w 2117"/>
              <a:gd name="T15" fmla="*/ 977 h 1903"/>
              <a:gd name="T16" fmla="*/ 985 w 2117"/>
              <a:gd name="T17" fmla="*/ 900 h 1903"/>
              <a:gd name="T18" fmla="*/ 1037 w 2117"/>
              <a:gd name="T19" fmla="*/ 903 h 1903"/>
              <a:gd name="T20" fmla="*/ 1096 w 2117"/>
              <a:gd name="T21" fmla="*/ 885 h 1903"/>
              <a:gd name="T22" fmla="*/ 1171 w 2117"/>
              <a:gd name="T23" fmla="*/ 879 h 1903"/>
              <a:gd name="T24" fmla="*/ 1242 w 2117"/>
              <a:gd name="T25" fmla="*/ 905 h 1903"/>
              <a:gd name="T26" fmla="*/ 1280 w 2117"/>
              <a:gd name="T27" fmla="*/ 877 h 1903"/>
              <a:gd name="T28" fmla="*/ 1355 w 2117"/>
              <a:gd name="T29" fmla="*/ 808 h 1903"/>
              <a:gd name="T30" fmla="*/ 1419 w 2117"/>
              <a:gd name="T31" fmla="*/ 773 h 1903"/>
              <a:gd name="T32" fmla="*/ 1436 w 2117"/>
              <a:gd name="T33" fmla="*/ 715 h 1903"/>
              <a:gd name="T34" fmla="*/ 1357 w 2117"/>
              <a:gd name="T35" fmla="*/ 672 h 1903"/>
              <a:gd name="T36" fmla="*/ 1339 w 2117"/>
              <a:gd name="T37" fmla="*/ 587 h 1903"/>
              <a:gd name="T38" fmla="*/ 1363 w 2117"/>
              <a:gd name="T39" fmla="*/ 559 h 1903"/>
              <a:gd name="T40" fmla="*/ 1372 w 2117"/>
              <a:gd name="T41" fmla="*/ 492 h 1903"/>
              <a:gd name="T42" fmla="*/ 1372 w 2117"/>
              <a:gd name="T43" fmla="*/ 475 h 1903"/>
              <a:gd name="T44" fmla="*/ 1389 w 2117"/>
              <a:gd name="T45" fmla="*/ 350 h 1903"/>
              <a:gd name="T46" fmla="*/ 1417 w 2117"/>
              <a:gd name="T47" fmla="*/ 363 h 1903"/>
              <a:gd name="T48" fmla="*/ 1428 w 2117"/>
              <a:gd name="T49" fmla="*/ 200 h 1903"/>
              <a:gd name="T50" fmla="*/ 1335 w 2117"/>
              <a:gd name="T51" fmla="*/ 131 h 1903"/>
              <a:gd name="T52" fmla="*/ 1264 w 2117"/>
              <a:gd name="T53" fmla="*/ 89 h 1903"/>
              <a:gd name="T54" fmla="*/ 1194 w 2117"/>
              <a:gd name="T55" fmla="*/ 66 h 1903"/>
              <a:gd name="T56" fmla="*/ 1181 w 2117"/>
              <a:gd name="T57" fmla="*/ 0 h 1903"/>
              <a:gd name="T58" fmla="*/ 1153 w 2117"/>
              <a:gd name="T59" fmla="*/ 66 h 1903"/>
              <a:gd name="T60" fmla="*/ 1117 w 2117"/>
              <a:gd name="T61" fmla="*/ 242 h 1903"/>
              <a:gd name="T62" fmla="*/ 1023 w 2117"/>
              <a:gd name="T63" fmla="*/ 312 h 1903"/>
              <a:gd name="T64" fmla="*/ 959 w 2117"/>
              <a:gd name="T65" fmla="*/ 436 h 1903"/>
              <a:gd name="T66" fmla="*/ 1059 w 2117"/>
              <a:gd name="T67" fmla="*/ 458 h 1903"/>
              <a:gd name="T68" fmla="*/ 1198 w 2117"/>
              <a:gd name="T69" fmla="*/ 503 h 1903"/>
              <a:gd name="T70" fmla="*/ 1099 w 2117"/>
              <a:gd name="T71" fmla="*/ 545 h 1903"/>
              <a:gd name="T72" fmla="*/ 1019 w 2117"/>
              <a:gd name="T73" fmla="*/ 596 h 1903"/>
              <a:gd name="T74" fmla="*/ 913 w 2117"/>
              <a:gd name="T75" fmla="*/ 690 h 1903"/>
              <a:gd name="T76" fmla="*/ 787 w 2117"/>
              <a:gd name="T77" fmla="*/ 709 h 1903"/>
              <a:gd name="T78" fmla="*/ 760 w 2117"/>
              <a:gd name="T79" fmla="*/ 827 h 1903"/>
              <a:gd name="T80" fmla="*/ 568 w 2117"/>
              <a:gd name="T81" fmla="*/ 908 h 1903"/>
              <a:gd name="T82" fmla="*/ 402 w 2117"/>
              <a:gd name="T83" fmla="*/ 958 h 1903"/>
              <a:gd name="T84" fmla="*/ 146 w 2117"/>
              <a:gd name="T85" fmla="*/ 899 h 1903"/>
              <a:gd name="T86" fmla="*/ 8 w 2117"/>
              <a:gd name="T87" fmla="*/ 943 h 1903"/>
              <a:gd name="T88" fmla="*/ 87 w 2117"/>
              <a:gd name="T89" fmla="*/ 1030 h 1903"/>
              <a:gd name="T90" fmla="*/ 165 w 2117"/>
              <a:gd name="T91" fmla="*/ 1063 h 1903"/>
              <a:gd name="T92" fmla="*/ 189 w 2117"/>
              <a:gd name="T93" fmla="*/ 1132 h 1903"/>
              <a:gd name="T94" fmla="*/ 271 w 2117"/>
              <a:gd name="T95" fmla="*/ 1177 h 1903"/>
              <a:gd name="T96" fmla="*/ 390 w 2117"/>
              <a:gd name="T97" fmla="*/ 1167 h 1903"/>
              <a:gd name="T98" fmla="*/ 351 w 2117"/>
              <a:gd name="T99" fmla="*/ 122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4" name="Freeform 5"/>
          <p:cNvSpPr/>
          <p:nvPr/>
        </p:nvSpPr>
        <p:spPr bwMode="auto">
          <a:xfrm>
            <a:off x="864819" y="2845051"/>
            <a:ext cx="2045409" cy="1425713"/>
          </a:xfrm>
          <a:custGeom>
            <a:avLst/>
            <a:gdLst>
              <a:gd name="T0" fmla="*/ 908 w 1922"/>
              <a:gd name="T1" fmla="*/ 34 h 1456"/>
              <a:gd name="T2" fmla="*/ 949 w 1922"/>
              <a:gd name="T3" fmla="*/ 83 h 1456"/>
              <a:gd name="T4" fmla="*/ 1006 w 1922"/>
              <a:gd name="T5" fmla="*/ 119 h 1456"/>
              <a:gd name="T6" fmla="*/ 1055 w 1922"/>
              <a:gd name="T7" fmla="*/ 215 h 1456"/>
              <a:gd name="T8" fmla="*/ 1028 w 1922"/>
              <a:gd name="T9" fmla="*/ 288 h 1456"/>
              <a:gd name="T10" fmla="*/ 1172 w 1922"/>
              <a:gd name="T11" fmla="*/ 351 h 1456"/>
              <a:gd name="T12" fmla="*/ 1272 w 1922"/>
              <a:gd name="T13" fmla="*/ 423 h 1456"/>
              <a:gd name="T14" fmla="*/ 1323 w 1922"/>
              <a:gd name="T15" fmla="*/ 531 h 1456"/>
              <a:gd name="T16" fmla="*/ 1286 w 1922"/>
              <a:gd name="T17" fmla="*/ 579 h 1456"/>
              <a:gd name="T18" fmla="*/ 1152 w 1922"/>
              <a:gd name="T19" fmla="*/ 651 h 1456"/>
              <a:gd name="T20" fmla="*/ 1133 w 1922"/>
              <a:gd name="T21" fmla="*/ 764 h 1456"/>
              <a:gd name="T22" fmla="*/ 944 w 1922"/>
              <a:gd name="T23" fmla="*/ 819 h 1456"/>
              <a:gd name="T24" fmla="*/ 978 w 1922"/>
              <a:gd name="T25" fmla="*/ 922 h 1456"/>
              <a:gd name="T26" fmla="*/ 957 w 1922"/>
              <a:gd name="T27" fmla="*/ 955 h 1456"/>
              <a:gd name="T28" fmla="*/ 929 w 1922"/>
              <a:gd name="T29" fmla="*/ 981 h 1456"/>
              <a:gd name="T30" fmla="*/ 854 w 1922"/>
              <a:gd name="T31" fmla="*/ 962 h 1456"/>
              <a:gd name="T32" fmla="*/ 725 w 1922"/>
              <a:gd name="T33" fmla="*/ 945 h 1456"/>
              <a:gd name="T34" fmla="*/ 596 w 1922"/>
              <a:gd name="T35" fmla="*/ 967 h 1456"/>
              <a:gd name="T36" fmla="*/ 495 w 1922"/>
              <a:gd name="T37" fmla="*/ 952 h 1456"/>
              <a:gd name="T38" fmla="*/ 381 w 1922"/>
              <a:gd name="T39" fmla="*/ 961 h 1456"/>
              <a:gd name="T40" fmla="*/ 316 w 1922"/>
              <a:gd name="T41" fmla="*/ 930 h 1456"/>
              <a:gd name="T42" fmla="*/ 247 w 1922"/>
              <a:gd name="T43" fmla="*/ 884 h 1456"/>
              <a:gd name="T44" fmla="*/ 101 w 1922"/>
              <a:gd name="T45" fmla="*/ 858 h 1456"/>
              <a:gd name="T46" fmla="*/ 81 w 1922"/>
              <a:gd name="T47" fmla="*/ 802 h 1456"/>
              <a:gd name="T48" fmla="*/ 51 w 1922"/>
              <a:gd name="T49" fmla="*/ 763 h 1456"/>
              <a:gd name="T50" fmla="*/ 28 w 1922"/>
              <a:gd name="T51" fmla="*/ 724 h 1456"/>
              <a:gd name="T52" fmla="*/ 49 w 1922"/>
              <a:gd name="T53" fmla="*/ 679 h 1456"/>
              <a:gd name="T54" fmla="*/ 6 w 1922"/>
              <a:gd name="T55" fmla="*/ 625 h 1456"/>
              <a:gd name="T56" fmla="*/ 5 w 1922"/>
              <a:gd name="T57" fmla="*/ 567 h 1456"/>
              <a:gd name="T58" fmla="*/ 30 w 1922"/>
              <a:gd name="T59" fmla="*/ 528 h 1456"/>
              <a:gd name="T60" fmla="*/ 104 w 1922"/>
              <a:gd name="T61" fmla="*/ 503 h 1456"/>
              <a:gd name="T62" fmla="*/ 140 w 1922"/>
              <a:gd name="T63" fmla="*/ 506 h 1456"/>
              <a:gd name="T64" fmla="*/ 184 w 1922"/>
              <a:gd name="T65" fmla="*/ 526 h 1456"/>
              <a:gd name="T66" fmla="*/ 316 w 1922"/>
              <a:gd name="T67" fmla="*/ 481 h 1456"/>
              <a:gd name="T68" fmla="*/ 431 w 1922"/>
              <a:gd name="T69" fmla="*/ 409 h 1456"/>
              <a:gd name="T70" fmla="*/ 466 w 1922"/>
              <a:gd name="T71" fmla="*/ 378 h 1456"/>
              <a:gd name="T72" fmla="*/ 446 w 1922"/>
              <a:gd name="T73" fmla="*/ 256 h 1456"/>
              <a:gd name="T74" fmla="*/ 547 w 1922"/>
              <a:gd name="T75" fmla="*/ 235 h 1456"/>
              <a:gd name="T76" fmla="*/ 590 w 1922"/>
              <a:gd name="T77" fmla="*/ 256 h 1456"/>
              <a:gd name="T78" fmla="*/ 642 w 1922"/>
              <a:gd name="T79" fmla="*/ 123 h 1456"/>
              <a:gd name="T80" fmla="*/ 722 w 1922"/>
              <a:gd name="T81" fmla="*/ 140 h 1456"/>
              <a:gd name="T82" fmla="*/ 790 w 1922"/>
              <a:gd name="T83" fmla="*/ 62 h 1456"/>
              <a:gd name="T84" fmla="*/ 853 w 1922"/>
              <a:gd name="T85" fmla="*/ 28 h 1456"/>
              <a:gd name="T86" fmla="*/ 902 w 1922"/>
              <a:gd name="T87" fmla="*/ 9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5" name="Freeform 6"/>
          <p:cNvSpPr/>
          <p:nvPr/>
        </p:nvSpPr>
        <p:spPr bwMode="auto">
          <a:xfrm>
            <a:off x="4870670" y="3366263"/>
            <a:ext cx="580871" cy="519760"/>
          </a:xfrm>
          <a:custGeom>
            <a:avLst/>
            <a:gdLst>
              <a:gd name="T0" fmla="*/ 311 w 548"/>
              <a:gd name="T1" fmla="*/ 249 h 530"/>
              <a:gd name="T2" fmla="*/ 349 w 548"/>
              <a:gd name="T3" fmla="*/ 190 h 530"/>
              <a:gd name="T4" fmla="*/ 375 w 548"/>
              <a:gd name="T5" fmla="*/ 161 h 530"/>
              <a:gd name="T6" fmla="*/ 372 w 548"/>
              <a:gd name="T7" fmla="*/ 133 h 530"/>
              <a:gd name="T8" fmla="*/ 345 w 548"/>
              <a:gd name="T9" fmla="*/ 103 h 530"/>
              <a:gd name="T10" fmla="*/ 341 w 548"/>
              <a:gd name="T11" fmla="*/ 79 h 530"/>
              <a:gd name="T12" fmla="*/ 294 w 548"/>
              <a:gd name="T13" fmla="*/ 15 h 530"/>
              <a:gd name="T14" fmla="*/ 290 w 548"/>
              <a:gd name="T15" fmla="*/ 22 h 530"/>
              <a:gd name="T16" fmla="*/ 282 w 548"/>
              <a:gd name="T17" fmla="*/ 30 h 530"/>
              <a:gd name="T18" fmla="*/ 262 w 548"/>
              <a:gd name="T19" fmla="*/ 9 h 530"/>
              <a:gd name="T20" fmla="*/ 231 w 548"/>
              <a:gd name="T21" fmla="*/ 0 h 530"/>
              <a:gd name="T22" fmla="*/ 231 w 548"/>
              <a:gd name="T23" fmla="*/ 9 h 530"/>
              <a:gd name="T24" fmla="*/ 231 w 548"/>
              <a:gd name="T25" fmla="*/ 22 h 530"/>
              <a:gd name="T26" fmla="*/ 220 w 548"/>
              <a:gd name="T27" fmla="*/ 32 h 530"/>
              <a:gd name="T28" fmla="*/ 194 w 548"/>
              <a:gd name="T29" fmla="*/ 55 h 530"/>
              <a:gd name="T30" fmla="*/ 169 w 548"/>
              <a:gd name="T31" fmla="*/ 55 h 530"/>
              <a:gd name="T32" fmla="*/ 159 w 548"/>
              <a:gd name="T33" fmla="*/ 72 h 530"/>
              <a:gd name="T34" fmla="*/ 150 w 548"/>
              <a:gd name="T35" fmla="*/ 72 h 530"/>
              <a:gd name="T36" fmla="*/ 131 w 548"/>
              <a:gd name="T37" fmla="*/ 91 h 530"/>
              <a:gd name="T38" fmla="*/ 120 w 548"/>
              <a:gd name="T39" fmla="*/ 91 h 530"/>
              <a:gd name="T40" fmla="*/ 99 w 548"/>
              <a:gd name="T41" fmla="*/ 112 h 530"/>
              <a:gd name="T42" fmla="*/ 86 w 548"/>
              <a:gd name="T43" fmla="*/ 116 h 530"/>
              <a:gd name="T44" fmla="*/ 56 w 548"/>
              <a:gd name="T45" fmla="*/ 159 h 530"/>
              <a:gd name="T46" fmla="*/ 38 w 548"/>
              <a:gd name="T47" fmla="*/ 132 h 530"/>
              <a:gd name="T48" fmla="*/ 18 w 548"/>
              <a:gd name="T49" fmla="*/ 119 h 530"/>
              <a:gd name="T50" fmla="*/ 8 w 548"/>
              <a:gd name="T51" fmla="*/ 128 h 530"/>
              <a:gd name="T52" fmla="*/ 19 w 548"/>
              <a:gd name="T53" fmla="*/ 187 h 530"/>
              <a:gd name="T54" fmla="*/ 10 w 548"/>
              <a:gd name="T55" fmla="*/ 207 h 530"/>
              <a:gd name="T56" fmla="*/ 0 w 548"/>
              <a:gd name="T57" fmla="*/ 236 h 530"/>
              <a:gd name="T58" fmla="*/ 29 w 548"/>
              <a:gd name="T59" fmla="*/ 255 h 530"/>
              <a:gd name="T60" fmla="*/ 43 w 548"/>
              <a:gd name="T61" fmla="*/ 257 h 530"/>
              <a:gd name="T62" fmla="*/ 63 w 548"/>
              <a:gd name="T63" fmla="*/ 284 h 530"/>
              <a:gd name="T64" fmla="*/ 79 w 548"/>
              <a:gd name="T65" fmla="*/ 276 h 530"/>
              <a:gd name="T66" fmla="*/ 102 w 548"/>
              <a:gd name="T67" fmla="*/ 249 h 530"/>
              <a:gd name="T68" fmla="*/ 125 w 548"/>
              <a:gd name="T69" fmla="*/ 208 h 530"/>
              <a:gd name="T70" fmla="*/ 165 w 548"/>
              <a:gd name="T71" fmla="*/ 200 h 530"/>
              <a:gd name="T72" fmla="*/ 189 w 548"/>
              <a:gd name="T73" fmla="*/ 224 h 530"/>
              <a:gd name="T74" fmla="*/ 172 w 548"/>
              <a:gd name="T75" fmla="*/ 265 h 530"/>
              <a:gd name="T76" fmla="*/ 150 w 548"/>
              <a:gd name="T77" fmla="*/ 301 h 530"/>
              <a:gd name="T78" fmla="*/ 169 w 548"/>
              <a:gd name="T79" fmla="*/ 315 h 530"/>
              <a:gd name="T80" fmla="*/ 169 w 548"/>
              <a:gd name="T81" fmla="*/ 334 h 530"/>
              <a:gd name="T82" fmla="*/ 153 w 548"/>
              <a:gd name="T83" fmla="*/ 350 h 530"/>
              <a:gd name="T84" fmla="*/ 156 w 548"/>
              <a:gd name="T85" fmla="*/ 357 h 530"/>
              <a:gd name="T86" fmla="*/ 185 w 548"/>
              <a:gd name="T87" fmla="*/ 342 h 530"/>
              <a:gd name="T88" fmla="*/ 226 w 548"/>
              <a:gd name="T89" fmla="*/ 287 h 530"/>
              <a:gd name="T90" fmla="*/ 290 w 548"/>
              <a:gd name="T91" fmla="*/ 253 h 530"/>
              <a:gd name="T92" fmla="*/ 311 w 548"/>
              <a:gd name="T93" fmla="*/ 249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6" name="Freeform 7"/>
          <p:cNvSpPr/>
          <p:nvPr/>
        </p:nvSpPr>
        <p:spPr bwMode="auto">
          <a:xfrm>
            <a:off x="5011253" y="3072991"/>
            <a:ext cx="846589" cy="529924"/>
          </a:xfrm>
          <a:custGeom>
            <a:avLst/>
            <a:gdLst>
              <a:gd name="T0" fmla="*/ 531 w 793"/>
              <a:gd name="T1" fmla="*/ 100 h 540"/>
              <a:gd name="T2" fmla="*/ 487 w 793"/>
              <a:gd name="T3" fmla="*/ 92 h 540"/>
              <a:gd name="T4" fmla="*/ 471 w 793"/>
              <a:gd name="T5" fmla="*/ 90 h 540"/>
              <a:gd name="T6" fmla="*/ 432 w 793"/>
              <a:gd name="T7" fmla="*/ 110 h 540"/>
              <a:gd name="T8" fmla="*/ 415 w 793"/>
              <a:gd name="T9" fmla="*/ 120 h 540"/>
              <a:gd name="T10" fmla="*/ 383 w 793"/>
              <a:gd name="T11" fmla="*/ 97 h 540"/>
              <a:gd name="T12" fmla="*/ 353 w 793"/>
              <a:gd name="T13" fmla="*/ 73 h 540"/>
              <a:gd name="T14" fmla="*/ 348 w 793"/>
              <a:gd name="T15" fmla="*/ 105 h 540"/>
              <a:gd name="T16" fmla="*/ 318 w 793"/>
              <a:gd name="T17" fmla="*/ 73 h 540"/>
              <a:gd name="T18" fmla="*/ 292 w 793"/>
              <a:gd name="T19" fmla="*/ 47 h 540"/>
              <a:gd name="T20" fmla="*/ 236 w 793"/>
              <a:gd name="T21" fmla="*/ 47 h 540"/>
              <a:gd name="T22" fmla="*/ 208 w 793"/>
              <a:gd name="T23" fmla="*/ 26 h 540"/>
              <a:gd name="T24" fmla="*/ 167 w 793"/>
              <a:gd name="T25" fmla="*/ 41 h 540"/>
              <a:gd name="T26" fmla="*/ 124 w 793"/>
              <a:gd name="T27" fmla="*/ 30 h 540"/>
              <a:gd name="T28" fmla="*/ 68 w 793"/>
              <a:gd name="T29" fmla="*/ 6 h 540"/>
              <a:gd name="T30" fmla="*/ 50 w 793"/>
              <a:gd name="T31" fmla="*/ 45 h 540"/>
              <a:gd name="T32" fmla="*/ 0 w 793"/>
              <a:gd name="T33" fmla="*/ 47 h 540"/>
              <a:gd name="T34" fmla="*/ 27 w 793"/>
              <a:gd name="T35" fmla="*/ 73 h 540"/>
              <a:gd name="T36" fmla="*/ 30 w 793"/>
              <a:gd name="T37" fmla="*/ 119 h 540"/>
              <a:gd name="T38" fmla="*/ 46 w 793"/>
              <a:gd name="T39" fmla="*/ 156 h 540"/>
              <a:gd name="T40" fmla="*/ 90 w 793"/>
              <a:gd name="T41" fmla="*/ 132 h 540"/>
              <a:gd name="T42" fmla="*/ 124 w 793"/>
              <a:gd name="T43" fmla="*/ 200 h 540"/>
              <a:gd name="T44" fmla="*/ 144 w 793"/>
              <a:gd name="T45" fmla="*/ 201 h 540"/>
              <a:gd name="T46" fmla="*/ 196 w 793"/>
              <a:gd name="T47" fmla="*/ 233 h 540"/>
              <a:gd name="T48" fmla="*/ 208 w 793"/>
              <a:gd name="T49" fmla="*/ 216 h 540"/>
              <a:gd name="T50" fmla="*/ 259 w 793"/>
              <a:gd name="T51" fmla="*/ 306 h 540"/>
              <a:gd name="T52" fmla="*/ 289 w 793"/>
              <a:gd name="T53" fmla="*/ 364 h 540"/>
              <a:gd name="T54" fmla="*/ 334 w 793"/>
              <a:gd name="T55" fmla="*/ 288 h 540"/>
              <a:gd name="T56" fmla="*/ 369 w 793"/>
              <a:gd name="T57" fmla="*/ 297 h 540"/>
              <a:gd name="T58" fmla="*/ 421 w 793"/>
              <a:gd name="T59" fmla="*/ 281 h 540"/>
              <a:gd name="T60" fmla="*/ 408 w 793"/>
              <a:gd name="T61" fmla="*/ 246 h 540"/>
              <a:gd name="T62" fmla="*/ 459 w 793"/>
              <a:gd name="T63" fmla="*/ 208 h 540"/>
              <a:gd name="T64" fmla="*/ 480 w 793"/>
              <a:gd name="T65" fmla="*/ 170 h 540"/>
              <a:gd name="T66" fmla="*/ 495 w 793"/>
              <a:gd name="T67" fmla="*/ 149 h 540"/>
              <a:gd name="T68" fmla="*/ 515 w 793"/>
              <a:gd name="T69" fmla="*/ 166 h 540"/>
              <a:gd name="T70" fmla="*/ 547 w 793"/>
              <a:gd name="T71" fmla="*/ 108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7" name="Freeform 8"/>
          <p:cNvSpPr/>
          <p:nvPr/>
        </p:nvSpPr>
        <p:spPr bwMode="auto">
          <a:xfrm>
            <a:off x="2910228" y="5060567"/>
            <a:ext cx="922288" cy="879819"/>
          </a:xfrm>
          <a:custGeom>
            <a:avLst/>
            <a:gdLst>
              <a:gd name="T0" fmla="*/ 521 w 867"/>
              <a:gd name="T1" fmla="*/ 94 h 900"/>
              <a:gd name="T2" fmla="*/ 479 w 867"/>
              <a:gd name="T3" fmla="*/ 105 h 900"/>
              <a:gd name="T4" fmla="*/ 462 w 867"/>
              <a:gd name="T5" fmla="*/ 74 h 900"/>
              <a:gd name="T6" fmla="*/ 453 w 867"/>
              <a:gd name="T7" fmla="*/ 53 h 900"/>
              <a:gd name="T8" fmla="*/ 424 w 867"/>
              <a:gd name="T9" fmla="*/ 54 h 900"/>
              <a:gd name="T10" fmla="*/ 407 w 867"/>
              <a:gd name="T11" fmla="*/ 79 h 900"/>
              <a:gd name="T12" fmla="*/ 407 w 867"/>
              <a:gd name="T13" fmla="*/ 106 h 900"/>
              <a:gd name="T14" fmla="*/ 372 w 867"/>
              <a:gd name="T15" fmla="*/ 211 h 900"/>
              <a:gd name="T16" fmla="*/ 342 w 867"/>
              <a:gd name="T17" fmla="*/ 217 h 900"/>
              <a:gd name="T18" fmla="*/ 286 w 867"/>
              <a:gd name="T19" fmla="*/ 232 h 900"/>
              <a:gd name="T20" fmla="*/ 204 w 867"/>
              <a:gd name="T21" fmla="*/ 105 h 900"/>
              <a:gd name="T22" fmla="*/ 176 w 867"/>
              <a:gd name="T23" fmla="*/ 83 h 900"/>
              <a:gd name="T24" fmla="*/ 169 w 867"/>
              <a:gd name="T25" fmla="*/ 54 h 900"/>
              <a:gd name="T26" fmla="*/ 129 w 867"/>
              <a:gd name="T27" fmla="*/ 74 h 900"/>
              <a:gd name="T28" fmla="*/ 112 w 867"/>
              <a:gd name="T29" fmla="*/ 0 h 900"/>
              <a:gd name="T30" fmla="*/ 83 w 867"/>
              <a:gd name="T31" fmla="*/ 30 h 900"/>
              <a:gd name="T32" fmla="*/ 80 w 867"/>
              <a:gd name="T33" fmla="*/ 75 h 900"/>
              <a:gd name="T34" fmla="*/ 61 w 867"/>
              <a:gd name="T35" fmla="*/ 67 h 900"/>
              <a:gd name="T36" fmla="*/ 61 w 867"/>
              <a:gd name="T37" fmla="*/ 123 h 900"/>
              <a:gd name="T38" fmla="*/ 83 w 867"/>
              <a:gd name="T39" fmla="*/ 129 h 900"/>
              <a:gd name="T40" fmla="*/ 81 w 867"/>
              <a:gd name="T41" fmla="*/ 247 h 900"/>
              <a:gd name="T42" fmla="*/ 14 w 867"/>
              <a:gd name="T43" fmla="*/ 325 h 900"/>
              <a:gd name="T44" fmla="*/ 0 w 867"/>
              <a:gd name="T45" fmla="*/ 346 h 900"/>
              <a:gd name="T46" fmla="*/ 1 w 867"/>
              <a:gd name="T47" fmla="*/ 393 h 900"/>
              <a:gd name="T48" fmla="*/ 39 w 867"/>
              <a:gd name="T49" fmla="*/ 385 h 900"/>
              <a:gd name="T50" fmla="*/ 80 w 867"/>
              <a:gd name="T51" fmla="*/ 402 h 900"/>
              <a:gd name="T52" fmla="*/ 92 w 867"/>
              <a:gd name="T53" fmla="*/ 444 h 900"/>
              <a:gd name="T54" fmla="*/ 123 w 867"/>
              <a:gd name="T55" fmla="*/ 452 h 900"/>
              <a:gd name="T56" fmla="*/ 122 w 867"/>
              <a:gd name="T57" fmla="*/ 477 h 900"/>
              <a:gd name="T58" fmla="*/ 110 w 867"/>
              <a:gd name="T59" fmla="*/ 522 h 900"/>
              <a:gd name="T60" fmla="*/ 134 w 867"/>
              <a:gd name="T61" fmla="*/ 532 h 900"/>
              <a:gd name="T62" fmla="*/ 158 w 867"/>
              <a:gd name="T63" fmla="*/ 552 h 900"/>
              <a:gd name="T64" fmla="*/ 205 w 867"/>
              <a:gd name="T65" fmla="*/ 580 h 900"/>
              <a:gd name="T66" fmla="*/ 249 w 867"/>
              <a:gd name="T67" fmla="*/ 566 h 900"/>
              <a:gd name="T68" fmla="*/ 253 w 867"/>
              <a:gd name="T69" fmla="*/ 594 h 900"/>
              <a:gd name="T70" fmla="*/ 282 w 867"/>
              <a:gd name="T71" fmla="*/ 600 h 900"/>
              <a:gd name="T72" fmla="*/ 295 w 867"/>
              <a:gd name="T73" fmla="*/ 597 h 900"/>
              <a:gd name="T74" fmla="*/ 282 w 867"/>
              <a:gd name="T75" fmla="*/ 522 h 900"/>
              <a:gd name="T76" fmla="*/ 320 w 867"/>
              <a:gd name="T77" fmla="*/ 509 h 900"/>
              <a:gd name="T78" fmla="*/ 342 w 867"/>
              <a:gd name="T79" fmla="*/ 490 h 900"/>
              <a:gd name="T80" fmla="*/ 398 w 867"/>
              <a:gd name="T81" fmla="*/ 489 h 900"/>
              <a:gd name="T82" fmla="*/ 424 w 867"/>
              <a:gd name="T83" fmla="*/ 485 h 900"/>
              <a:gd name="T84" fmla="*/ 446 w 867"/>
              <a:gd name="T85" fmla="*/ 502 h 900"/>
              <a:gd name="T86" fmla="*/ 465 w 867"/>
              <a:gd name="T87" fmla="*/ 481 h 900"/>
              <a:gd name="T88" fmla="*/ 491 w 867"/>
              <a:gd name="T89" fmla="*/ 482 h 900"/>
              <a:gd name="T90" fmla="*/ 525 w 867"/>
              <a:gd name="T91" fmla="*/ 444 h 900"/>
              <a:gd name="T92" fmla="*/ 557 w 867"/>
              <a:gd name="T93" fmla="*/ 452 h 900"/>
              <a:gd name="T94" fmla="*/ 583 w 867"/>
              <a:gd name="T95" fmla="*/ 428 h 900"/>
              <a:gd name="T96" fmla="*/ 596 w 867"/>
              <a:gd name="T97" fmla="*/ 401 h 900"/>
              <a:gd name="T98" fmla="*/ 531 w 867"/>
              <a:gd name="T99" fmla="*/ 378 h 900"/>
              <a:gd name="T100" fmla="*/ 505 w 867"/>
              <a:gd name="T101" fmla="*/ 362 h 900"/>
              <a:gd name="T102" fmla="*/ 478 w 867"/>
              <a:gd name="T103" fmla="*/ 345 h 900"/>
              <a:gd name="T104" fmla="*/ 486 w 867"/>
              <a:gd name="T105" fmla="*/ 295 h 900"/>
              <a:gd name="T106" fmla="*/ 479 w 867"/>
              <a:gd name="T107" fmla="*/ 203 h 900"/>
              <a:gd name="T108" fmla="*/ 432 w 867"/>
              <a:gd name="T109" fmla="*/ 206 h 900"/>
              <a:gd name="T110" fmla="*/ 424 w 867"/>
              <a:gd name="T111" fmla="*/ 174 h 900"/>
              <a:gd name="T112" fmla="*/ 434 w 867"/>
              <a:gd name="T113" fmla="*/ 141 h 900"/>
              <a:gd name="T114" fmla="*/ 462 w 867"/>
              <a:gd name="T115" fmla="*/ 139 h 900"/>
              <a:gd name="T116" fmla="*/ 518 w 867"/>
              <a:gd name="T117" fmla="*/ 139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8" name="Freeform 9"/>
          <p:cNvSpPr/>
          <p:nvPr/>
        </p:nvSpPr>
        <p:spPr bwMode="auto">
          <a:xfrm>
            <a:off x="4595683" y="4877635"/>
            <a:ext cx="480455" cy="615583"/>
          </a:xfrm>
          <a:custGeom>
            <a:avLst/>
            <a:gdLst>
              <a:gd name="T0" fmla="*/ 6 w 449"/>
              <a:gd name="T1" fmla="*/ 93 h 630"/>
              <a:gd name="T2" fmla="*/ 26 w 449"/>
              <a:gd name="T3" fmla="*/ 131 h 630"/>
              <a:gd name="T4" fmla="*/ 28 w 449"/>
              <a:gd name="T5" fmla="*/ 150 h 630"/>
              <a:gd name="T6" fmla="*/ 19 w 449"/>
              <a:gd name="T7" fmla="*/ 170 h 630"/>
              <a:gd name="T8" fmla="*/ 3 w 449"/>
              <a:gd name="T9" fmla="*/ 182 h 630"/>
              <a:gd name="T10" fmla="*/ 0 w 449"/>
              <a:gd name="T11" fmla="*/ 217 h 630"/>
              <a:gd name="T12" fmla="*/ 5 w 449"/>
              <a:gd name="T13" fmla="*/ 223 h 630"/>
              <a:gd name="T14" fmla="*/ 13 w 449"/>
              <a:gd name="T15" fmla="*/ 219 h 630"/>
              <a:gd name="T16" fmla="*/ 19 w 449"/>
              <a:gd name="T17" fmla="*/ 223 h 630"/>
              <a:gd name="T18" fmla="*/ 19 w 449"/>
              <a:gd name="T19" fmla="*/ 246 h 630"/>
              <a:gd name="T20" fmla="*/ 28 w 449"/>
              <a:gd name="T21" fmla="*/ 273 h 630"/>
              <a:gd name="T22" fmla="*/ 40 w 449"/>
              <a:gd name="T23" fmla="*/ 277 h 630"/>
              <a:gd name="T24" fmla="*/ 42 w 449"/>
              <a:gd name="T25" fmla="*/ 317 h 630"/>
              <a:gd name="T26" fmla="*/ 35 w 449"/>
              <a:gd name="T27" fmla="*/ 343 h 630"/>
              <a:gd name="T28" fmla="*/ 42 w 449"/>
              <a:gd name="T29" fmla="*/ 355 h 630"/>
              <a:gd name="T30" fmla="*/ 56 w 449"/>
              <a:gd name="T31" fmla="*/ 368 h 630"/>
              <a:gd name="T32" fmla="*/ 87 w 449"/>
              <a:gd name="T33" fmla="*/ 360 h 630"/>
              <a:gd name="T34" fmla="*/ 94 w 449"/>
              <a:gd name="T35" fmla="*/ 372 h 630"/>
              <a:gd name="T36" fmla="*/ 83 w 449"/>
              <a:gd name="T37" fmla="*/ 385 h 630"/>
              <a:gd name="T38" fmla="*/ 67 w 449"/>
              <a:gd name="T39" fmla="*/ 409 h 630"/>
              <a:gd name="T40" fmla="*/ 67 w 449"/>
              <a:gd name="T41" fmla="*/ 416 h 630"/>
              <a:gd name="T42" fmla="*/ 78 w 449"/>
              <a:gd name="T43" fmla="*/ 423 h 630"/>
              <a:gd name="T44" fmla="*/ 145 w 449"/>
              <a:gd name="T45" fmla="*/ 396 h 630"/>
              <a:gd name="T46" fmla="*/ 169 w 449"/>
              <a:gd name="T47" fmla="*/ 409 h 630"/>
              <a:gd name="T48" fmla="*/ 175 w 449"/>
              <a:gd name="T49" fmla="*/ 402 h 630"/>
              <a:gd name="T50" fmla="*/ 169 w 449"/>
              <a:gd name="T51" fmla="*/ 388 h 630"/>
              <a:gd name="T52" fmla="*/ 170 w 449"/>
              <a:gd name="T53" fmla="*/ 378 h 630"/>
              <a:gd name="T54" fmla="*/ 181 w 449"/>
              <a:gd name="T55" fmla="*/ 318 h 630"/>
              <a:gd name="T56" fmla="*/ 190 w 449"/>
              <a:gd name="T57" fmla="*/ 304 h 630"/>
              <a:gd name="T58" fmla="*/ 195 w 449"/>
              <a:gd name="T59" fmla="*/ 287 h 630"/>
              <a:gd name="T60" fmla="*/ 207 w 449"/>
              <a:gd name="T61" fmla="*/ 262 h 630"/>
              <a:gd name="T62" fmla="*/ 200 w 449"/>
              <a:gd name="T63" fmla="*/ 252 h 630"/>
              <a:gd name="T64" fmla="*/ 202 w 449"/>
              <a:gd name="T65" fmla="*/ 232 h 630"/>
              <a:gd name="T66" fmla="*/ 231 w 449"/>
              <a:gd name="T67" fmla="*/ 199 h 630"/>
              <a:gd name="T68" fmla="*/ 231 w 449"/>
              <a:gd name="T69" fmla="*/ 178 h 630"/>
              <a:gd name="T70" fmla="*/ 248 w 449"/>
              <a:gd name="T71" fmla="*/ 147 h 630"/>
              <a:gd name="T72" fmla="*/ 267 w 449"/>
              <a:gd name="T73" fmla="*/ 152 h 630"/>
              <a:gd name="T74" fmla="*/ 303 w 449"/>
              <a:gd name="T75" fmla="*/ 125 h 630"/>
              <a:gd name="T76" fmla="*/ 310 w 449"/>
              <a:gd name="T77" fmla="*/ 112 h 630"/>
              <a:gd name="T78" fmla="*/ 287 w 449"/>
              <a:gd name="T79" fmla="*/ 69 h 630"/>
              <a:gd name="T80" fmla="*/ 272 w 449"/>
              <a:gd name="T81" fmla="*/ 47 h 630"/>
              <a:gd name="T82" fmla="*/ 283 w 449"/>
              <a:gd name="T83" fmla="*/ 38 h 630"/>
              <a:gd name="T84" fmla="*/ 269 w 449"/>
              <a:gd name="T85" fmla="*/ 25 h 630"/>
              <a:gd name="T86" fmla="*/ 233 w 449"/>
              <a:gd name="T87" fmla="*/ 25 h 630"/>
              <a:gd name="T88" fmla="*/ 218 w 449"/>
              <a:gd name="T89" fmla="*/ 8 h 630"/>
              <a:gd name="T90" fmla="*/ 189 w 449"/>
              <a:gd name="T91" fmla="*/ 36 h 630"/>
              <a:gd name="T92" fmla="*/ 179 w 449"/>
              <a:gd name="T93" fmla="*/ 31 h 630"/>
              <a:gd name="T94" fmla="*/ 190 w 449"/>
              <a:gd name="T95" fmla="*/ 9 h 630"/>
              <a:gd name="T96" fmla="*/ 189 w 449"/>
              <a:gd name="T97" fmla="*/ 3 h 630"/>
              <a:gd name="T98" fmla="*/ 179 w 449"/>
              <a:gd name="T99" fmla="*/ 0 h 630"/>
              <a:gd name="T100" fmla="*/ 145 w 449"/>
              <a:gd name="T101" fmla="*/ 18 h 630"/>
              <a:gd name="T102" fmla="*/ 118 w 449"/>
              <a:gd name="T103" fmla="*/ 26 h 630"/>
              <a:gd name="T104" fmla="*/ 96 w 449"/>
              <a:gd name="T105" fmla="*/ 25 h 630"/>
              <a:gd name="T106" fmla="*/ 48 w 449"/>
              <a:gd name="T107" fmla="*/ 67 h 630"/>
              <a:gd name="T108" fmla="*/ 24 w 449"/>
              <a:gd name="T109" fmla="*/ 75 h 630"/>
              <a:gd name="T110" fmla="*/ 6 w 449"/>
              <a:gd name="T111" fmla="*/ 93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69" name="Freeform 10"/>
          <p:cNvSpPr/>
          <p:nvPr/>
        </p:nvSpPr>
        <p:spPr bwMode="auto">
          <a:xfrm>
            <a:off x="3552895" y="5057663"/>
            <a:ext cx="639577" cy="495079"/>
          </a:xfrm>
          <a:custGeom>
            <a:avLst/>
            <a:gdLst>
              <a:gd name="T0" fmla="*/ 112 w 600"/>
              <a:gd name="T1" fmla="*/ 114 h 506"/>
              <a:gd name="T2" fmla="*/ 105 w 600"/>
              <a:gd name="T3" fmla="*/ 142 h 506"/>
              <a:gd name="T4" fmla="*/ 87 w 600"/>
              <a:gd name="T5" fmla="*/ 146 h 506"/>
              <a:gd name="T6" fmla="*/ 48 w 600"/>
              <a:gd name="T7" fmla="*/ 142 h 506"/>
              <a:gd name="T8" fmla="*/ 39 w 600"/>
              <a:gd name="T9" fmla="*/ 150 h 506"/>
              <a:gd name="T10" fmla="*/ 19 w 600"/>
              <a:gd name="T11" fmla="*/ 143 h 506"/>
              <a:gd name="T12" fmla="*/ 0 w 600"/>
              <a:gd name="T13" fmla="*/ 168 h 506"/>
              <a:gd name="T14" fmla="*/ 9 w 600"/>
              <a:gd name="T15" fmla="*/ 176 h 506"/>
              <a:gd name="T16" fmla="*/ 9 w 600"/>
              <a:gd name="T17" fmla="*/ 193 h 506"/>
              <a:gd name="T18" fmla="*/ 18 w 600"/>
              <a:gd name="T19" fmla="*/ 208 h 506"/>
              <a:gd name="T20" fmla="*/ 55 w 600"/>
              <a:gd name="T21" fmla="*/ 196 h 506"/>
              <a:gd name="T22" fmla="*/ 66 w 600"/>
              <a:gd name="T23" fmla="*/ 205 h 506"/>
              <a:gd name="T24" fmla="*/ 48 w 600"/>
              <a:gd name="T25" fmla="*/ 274 h 506"/>
              <a:gd name="T26" fmla="*/ 73 w 600"/>
              <a:gd name="T27" fmla="*/ 296 h 506"/>
              <a:gd name="T28" fmla="*/ 65 w 600"/>
              <a:gd name="T29" fmla="*/ 334 h 506"/>
              <a:gd name="T30" fmla="*/ 90 w 600"/>
              <a:gd name="T31" fmla="*/ 337 h 506"/>
              <a:gd name="T32" fmla="*/ 112 w 600"/>
              <a:gd name="T33" fmla="*/ 315 h 506"/>
              <a:gd name="T34" fmla="*/ 122 w 600"/>
              <a:gd name="T35" fmla="*/ 321 h 506"/>
              <a:gd name="T36" fmla="*/ 170 w 600"/>
              <a:gd name="T37" fmla="*/ 340 h 506"/>
              <a:gd name="T38" fmla="*/ 177 w 600"/>
              <a:gd name="T39" fmla="*/ 334 h 506"/>
              <a:gd name="T40" fmla="*/ 179 w 600"/>
              <a:gd name="T41" fmla="*/ 321 h 506"/>
              <a:gd name="T42" fmla="*/ 189 w 600"/>
              <a:gd name="T43" fmla="*/ 312 h 506"/>
              <a:gd name="T44" fmla="*/ 257 w 600"/>
              <a:gd name="T45" fmla="*/ 271 h 506"/>
              <a:gd name="T46" fmla="*/ 266 w 600"/>
              <a:gd name="T47" fmla="*/ 284 h 506"/>
              <a:gd name="T48" fmla="*/ 309 w 600"/>
              <a:gd name="T49" fmla="*/ 296 h 506"/>
              <a:gd name="T50" fmla="*/ 330 w 600"/>
              <a:gd name="T51" fmla="*/ 268 h 506"/>
              <a:gd name="T52" fmla="*/ 340 w 600"/>
              <a:gd name="T53" fmla="*/ 274 h 506"/>
              <a:gd name="T54" fmla="*/ 357 w 600"/>
              <a:gd name="T55" fmla="*/ 274 h 506"/>
              <a:gd name="T56" fmla="*/ 357 w 600"/>
              <a:gd name="T57" fmla="*/ 266 h 506"/>
              <a:gd name="T58" fmla="*/ 378 w 600"/>
              <a:gd name="T59" fmla="*/ 259 h 506"/>
              <a:gd name="T60" fmla="*/ 378 w 600"/>
              <a:gd name="T61" fmla="*/ 254 h 506"/>
              <a:gd name="T62" fmla="*/ 386 w 600"/>
              <a:gd name="T63" fmla="*/ 245 h 506"/>
              <a:gd name="T64" fmla="*/ 391 w 600"/>
              <a:gd name="T65" fmla="*/ 247 h 506"/>
              <a:gd name="T66" fmla="*/ 413 w 600"/>
              <a:gd name="T67" fmla="*/ 227 h 506"/>
              <a:gd name="T68" fmla="*/ 394 w 600"/>
              <a:gd name="T69" fmla="*/ 197 h 506"/>
              <a:gd name="T70" fmla="*/ 404 w 600"/>
              <a:gd name="T71" fmla="*/ 156 h 506"/>
              <a:gd name="T72" fmla="*/ 393 w 600"/>
              <a:gd name="T73" fmla="*/ 143 h 506"/>
              <a:gd name="T74" fmla="*/ 362 w 600"/>
              <a:gd name="T75" fmla="*/ 151 h 506"/>
              <a:gd name="T76" fmla="*/ 358 w 600"/>
              <a:gd name="T77" fmla="*/ 146 h 506"/>
              <a:gd name="T78" fmla="*/ 393 w 600"/>
              <a:gd name="T79" fmla="*/ 111 h 506"/>
              <a:gd name="T80" fmla="*/ 378 w 600"/>
              <a:gd name="T81" fmla="*/ 53 h 506"/>
              <a:gd name="T82" fmla="*/ 355 w 600"/>
              <a:gd name="T83" fmla="*/ 69 h 506"/>
              <a:gd name="T84" fmla="*/ 333 w 600"/>
              <a:gd name="T85" fmla="*/ 50 h 506"/>
              <a:gd name="T86" fmla="*/ 315 w 600"/>
              <a:gd name="T87" fmla="*/ 26 h 506"/>
              <a:gd name="T88" fmla="*/ 312 w 600"/>
              <a:gd name="T89" fmla="*/ 10 h 506"/>
              <a:gd name="T90" fmla="*/ 301 w 600"/>
              <a:gd name="T91" fmla="*/ 7 h 506"/>
              <a:gd name="T92" fmla="*/ 283 w 600"/>
              <a:gd name="T93" fmla="*/ 11 h 506"/>
              <a:gd name="T94" fmla="*/ 257 w 600"/>
              <a:gd name="T95" fmla="*/ 0 h 506"/>
              <a:gd name="T96" fmla="*/ 244 w 600"/>
              <a:gd name="T97" fmla="*/ 28 h 506"/>
              <a:gd name="T98" fmla="*/ 222 w 600"/>
              <a:gd name="T99" fmla="*/ 30 h 506"/>
              <a:gd name="T100" fmla="*/ 206 w 600"/>
              <a:gd name="T101" fmla="*/ 53 h 506"/>
              <a:gd name="T102" fmla="*/ 195 w 600"/>
              <a:gd name="T103" fmla="*/ 48 h 506"/>
              <a:gd name="T104" fmla="*/ 179 w 600"/>
              <a:gd name="T105" fmla="*/ 53 h 506"/>
              <a:gd name="T106" fmla="*/ 155 w 600"/>
              <a:gd name="T107" fmla="*/ 39 h 506"/>
              <a:gd name="T108" fmla="*/ 136 w 600"/>
              <a:gd name="T109" fmla="*/ 61 h 506"/>
              <a:gd name="T110" fmla="*/ 136 w 600"/>
              <a:gd name="T111" fmla="*/ 71 h 506"/>
              <a:gd name="T112" fmla="*/ 174 w 600"/>
              <a:gd name="T113" fmla="*/ 90 h 506"/>
              <a:gd name="T114" fmla="*/ 183 w 600"/>
              <a:gd name="T115" fmla="*/ 105 h 506"/>
              <a:gd name="T116" fmla="*/ 155 w 600"/>
              <a:gd name="T117" fmla="*/ 115 h 506"/>
              <a:gd name="T118" fmla="*/ 112 w 600"/>
              <a:gd name="T119" fmla="*/ 114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0" name="Freeform 11"/>
          <p:cNvSpPr/>
          <p:nvPr/>
        </p:nvSpPr>
        <p:spPr bwMode="auto">
          <a:xfrm>
            <a:off x="2939580" y="4534999"/>
            <a:ext cx="1255980" cy="872559"/>
          </a:xfrm>
          <a:custGeom>
            <a:avLst/>
            <a:gdLst>
              <a:gd name="T0" fmla="*/ 318 w 1181"/>
              <a:gd name="T1" fmla="*/ 50 h 893"/>
              <a:gd name="T2" fmla="*/ 304 w 1181"/>
              <a:gd name="T3" fmla="*/ 18 h 893"/>
              <a:gd name="T4" fmla="*/ 356 w 1181"/>
              <a:gd name="T5" fmla="*/ 0 h 893"/>
              <a:gd name="T6" fmla="*/ 365 w 1181"/>
              <a:gd name="T7" fmla="*/ 35 h 893"/>
              <a:gd name="T8" fmla="*/ 413 w 1181"/>
              <a:gd name="T9" fmla="*/ 75 h 893"/>
              <a:gd name="T10" fmla="*/ 438 w 1181"/>
              <a:gd name="T11" fmla="*/ 75 h 893"/>
              <a:gd name="T12" fmla="*/ 459 w 1181"/>
              <a:gd name="T13" fmla="*/ 112 h 893"/>
              <a:gd name="T14" fmla="*/ 509 w 1181"/>
              <a:gd name="T15" fmla="*/ 108 h 893"/>
              <a:gd name="T16" fmla="*/ 531 w 1181"/>
              <a:gd name="T17" fmla="*/ 91 h 893"/>
              <a:gd name="T18" fmla="*/ 547 w 1181"/>
              <a:gd name="T19" fmla="*/ 108 h 893"/>
              <a:gd name="T20" fmla="*/ 603 w 1181"/>
              <a:gd name="T21" fmla="*/ 101 h 893"/>
              <a:gd name="T22" fmla="*/ 615 w 1181"/>
              <a:gd name="T23" fmla="*/ 115 h 893"/>
              <a:gd name="T24" fmla="*/ 671 w 1181"/>
              <a:gd name="T25" fmla="*/ 139 h 893"/>
              <a:gd name="T26" fmla="*/ 741 w 1181"/>
              <a:gd name="T27" fmla="*/ 147 h 893"/>
              <a:gd name="T28" fmla="*/ 774 w 1181"/>
              <a:gd name="T29" fmla="*/ 155 h 893"/>
              <a:gd name="T30" fmla="*/ 805 w 1181"/>
              <a:gd name="T31" fmla="*/ 176 h 893"/>
              <a:gd name="T32" fmla="*/ 807 w 1181"/>
              <a:gd name="T33" fmla="*/ 228 h 893"/>
              <a:gd name="T34" fmla="*/ 768 w 1181"/>
              <a:gd name="T35" fmla="*/ 247 h 893"/>
              <a:gd name="T36" fmla="*/ 706 w 1181"/>
              <a:gd name="T37" fmla="*/ 268 h 893"/>
              <a:gd name="T38" fmla="*/ 717 w 1181"/>
              <a:gd name="T39" fmla="*/ 310 h 893"/>
              <a:gd name="T40" fmla="*/ 764 w 1181"/>
              <a:gd name="T41" fmla="*/ 355 h 893"/>
              <a:gd name="T42" fmla="*/ 744 w 1181"/>
              <a:gd name="T43" fmla="*/ 426 h 893"/>
              <a:gd name="T44" fmla="*/ 706 w 1181"/>
              <a:gd name="T45" fmla="*/ 381 h 893"/>
              <a:gd name="T46" fmla="*/ 691 w 1181"/>
              <a:gd name="T47" fmla="*/ 363 h 893"/>
              <a:gd name="T48" fmla="*/ 648 w 1181"/>
              <a:gd name="T49" fmla="*/ 355 h 893"/>
              <a:gd name="T50" fmla="*/ 615 w 1181"/>
              <a:gd name="T51" fmla="*/ 386 h 893"/>
              <a:gd name="T52" fmla="*/ 590 w 1181"/>
              <a:gd name="T53" fmla="*/ 404 h 893"/>
              <a:gd name="T54" fmla="*/ 550 w 1181"/>
              <a:gd name="T55" fmla="*/ 396 h 893"/>
              <a:gd name="T56" fmla="*/ 531 w 1181"/>
              <a:gd name="T57" fmla="*/ 428 h 893"/>
              <a:gd name="T58" fmla="*/ 578 w 1181"/>
              <a:gd name="T59" fmla="*/ 462 h 893"/>
              <a:gd name="T60" fmla="*/ 509 w 1181"/>
              <a:gd name="T61" fmla="*/ 470 h 893"/>
              <a:gd name="T62" fmla="*/ 489 w 1181"/>
              <a:gd name="T63" fmla="*/ 450 h 893"/>
              <a:gd name="T64" fmla="*/ 447 w 1181"/>
              <a:gd name="T65" fmla="*/ 456 h 893"/>
              <a:gd name="T66" fmla="*/ 438 w 1181"/>
              <a:gd name="T67" fmla="*/ 425 h 893"/>
              <a:gd name="T68" fmla="*/ 413 w 1181"/>
              <a:gd name="T69" fmla="*/ 408 h 893"/>
              <a:gd name="T70" fmla="*/ 411 w 1181"/>
              <a:gd name="T71" fmla="*/ 431 h 893"/>
              <a:gd name="T72" fmla="*/ 386 w 1181"/>
              <a:gd name="T73" fmla="*/ 450 h 893"/>
              <a:gd name="T74" fmla="*/ 348 w 1181"/>
              <a:gd name="T75" fmla="*/ 514 h 893"/>
              <a:gd name="T76" fmla="*/ 336 w 1181"/>
              <a:gd name="T77" fmla="*/ 586 h 893"/>
              <a:gd name="T78" fmla="*/ 285 w 1181"/>
              <a:gd name="T79" fmla="*/ 600 h 893"/>
              <a:gd name="T80" fmla="*/ 209 w 1181"/>
              <a:gd name="T81" fmla="*/ 481 h 893"/>
              <a:gd name="T82" fmla="*/ 168 w 1181"/>
              <a:gd name="T83" fmla="*/ 458 h 893"/>
              <a:gd name="T84" fmla="*/ 170 w 1181"/>
              <a:gd name="T85" fmla="*/ 428 h 893"/>
              <a:gd name="T86" fmla="*/ 132 w 1181"/>
              <a:gd name="T87" fmla="*/ 431 h 893"/>
              <a:gd name="T88" fmla="*/ 98 w 1181"/>
              <a:gd name="T89" fmla="*/ 375 h 893"/>
              <a:gd name="T90" fmla="*/ 91 w 1181"/>
              <a:gd name="T91" fmla="*/ 263 h 893"/>
              <a:gd name="T92" fmla="*/ 85 w 1181"/>
              <a:gd name="T93" fmla="*/ 206 h 893"/>
              <a:gd name="T94" fmla="*/ 0 w 1181"/>
              <a:gd name="T95" fmla="*/ 99 h 893"/>
              <a:gd name="T96" fmla="*/ 11 w 1181"/>
              <a:gd name="T97" fmla="*/ 71 h 893"/>
              <a:gd name="T98" fmla="*/ 127 w 1181"/>
              <a:gd name="T99" fmla="*/ 75 h 893"/>
              <a:gd name="T100" fmla="*/ 165 w 1181"/>
              <a:gd name="T101" fmla="*/ 82 h 893"/>
              <a:gd name="T102" fmla="*/ 225 w 1181"/>
              <a:gd name="T103" fmla="*/ 111 h 893"/>
              <a:gd name="T104" fmla="*/ 232 w 1181"/>
              <a:gd name="T105" fmla="*/ 78 h 893"/>
              <a:gd name="T106" fmla="*/ 270 w 1181"/>
              <a:gd name="T107" fmla="*/ 85 h 893"/>
              <a:gd name="T108" fmla="*/ 307 w 1181"/>
              <a:gd name="T109" fmla="*/ 75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1" name="Freeform 12"/>
          <p:cNvSpPr/>
          <p:nvPr/>
        </p:nvSpPr>
        <p:spPr bwMode="auto">
          <a:xfrm>
            <a:off x="1105819" y="4202527"/>
            <a:ext cx="1980524" cy="984351"/>
          </a:xfrm>
          <a:custGeom>
            <a:avLst/>
            <a:gdLst>
              <a:gd name="T0" fmla="*/ 779 w 1863"/>
              <a:gd name="T1" fmla="*/ 646 h 1005"/>
              <a:gd name="T2" fmla="*/ 799 w 1863"/>
              <a:gd name="T3" fmla="*/ 668 h 1005"/>
              <a:gd name="T4" fmla="*/ 864 w 1863"/>
              <a:gd name="T5" fmla="*/ 646 h 1005"/>
              <a:gd name="T6" fmla="*/ 906 w 1863"/>
              <a:gd name="T7" fmla="*/ 617 h 1005"/>
              <a:gd name="T8" fmla="*/ 954 w 1863"/>
              <a:gd name="T9" fmla="*/ 598 h 1005"/>
              <a:gd name="T10" fmla="*/ 1005 w 1863"/>
              <a:gd name="T11" fmla="*/ 582 h 1005"/>
              <a:gd name="T12" fmla="*/ 1089 w 1863"/>
              <a:gd name="T13" fmla="*/ 569 h 1005"/>
              <a:gd name="T14" fmla="*/ 1090 w 1863"/>
              <a:gd name="T15" fmla="*/ 598 h 1005"/>
              <a:gd name="T16" fmla="*/ 1116 w 1863"/>
              <a:gd name="T17" fmla="*/ 604 h 1005"/>
              <a:gd name="T18" fmla="*/ 1100 w 1863"/>
              <a:gd name="T19" fmla="*/ 642 h 1005"/>
              <a:gd name="T20" fmla="*/ 1116 w 1863"/>
              <a:gd name="T21" fmla="*/ 646 h 1005"/>
              <a:gd name="T22" fmla="*/ 1187 w 1863"/>
              <a:gd name="T23" fmla="*/ 642 h 1005"/>
              <a:gd name="T24" fmla="*/ 1230 w 1863"/>
              <a:gd name="T25" fmla="*/ 655 h 1005"/>
              <a:gd name="T26" fmla="*/ 1249 w 1863"/>
              <a:gd name="T27" fmla="*/ 663 h 1005"/>
              <a:gd name="T28" fmla="*/ 1252 w 1863"/>
              <a:gd name="T29" fmla="*/ 617 h 1005"/>
              <a:gd name="T30" fmla="*/ 1281 w 1863"/>
              <a:gd name="T31" fmla="*/ 587 h 1005"/>
              <a:gd name="T32" fmla="*/ 1259 w 1863"/>
              <a:gd name="T33" fmla="*/ 442 h 1005"/>
              <a:gd name="T34" fmla="*/ 1233 w 1863"/>
              <a:gd name="T35" fmla="*/ 363 h 1005"/>
              <a:gd name="T36" fmla="*/ 1172 w 1863"/>
              <a:gd name="T37" fmla="*/ 334 h 1005"/>
              <a:gd name="T38" fmla="*/ 1133 w 1863"/>
              <a:gd name="T39" fmla="*/ 406 h 1005"/>
              <a:gd name="T40" fmla="*/ 1060 w 1863"/>
              <a:gd name="T41" fmla="*/ 369 h 1005"/>
              <a:gd name="T42" fmla="*/ 923 w 1863"/>
              <a:gd name="T43" fmla="*/ 320 h 1005"/>
              <a:gd name="T44" fmla="*/ 867 w 1863"/>
              <a:gd name="T45" fmla="*/ 312 h 1005"/>
              <a:gd name="T46" fmla="*/ 758 w 1863"/>
              <a:gd name="T47" fmla="*/ 268 h 1005"/>
              <a:gd name="T48" fmla="*/ 706 w 1863"/>
              <a:gd name="T49" fmla="*/ 144 h 1005"/>
              <a:gd name="T50" fmla="*/ 726 w 1863"/>
              <a:gd name="T51" fmla="*/ 106 h 1005"/>
              <a:gd name="T52" fmla="*/ 725 w 1863"/>
              <a:gd name="T53" fmla="*/ 53 h 1005"/>
              <a:gd name="T54" fmla="*/ 734 w 1863"/>
              <a:gd name="T55" fmla="*/ 26 h 1005"/>
              <a:gd name="T56" fmla="*/ 638 w 1863"/>
              <a:gd name="T57" fmla="*/ 0 h 1005"/>
              <a:gd name="T58" fmla="*/ 569 w 1863"/>
              <a:gd name="T59" fmla="*/ 9 h 1005"/>
              <a:gd name="T60" fmla="*/ 484 w 1863"/>
              <a:gd name="T61" fmla="*/ 36 h 1005"/>
              <a:gd name="T62" fmla="*/ 398 w 1863"/>
              <a:gd name="T63" fmla="*/ 45 h 1005"/>
              <a:gd name="T64" fmla="*/ 340 w 1863"/>
              <a:gd name="T65" fmla="*/ 16 h 1005"/>
              <a:gd name="T66" fmla="*/ 246 w 1863"/>
              <a:gd name="T67" fmla="*/ 33 h 1005"/>
              <a:gd name="T68" fmla="*/ 209 w 1863"/>
              <a:gd name="T69" fmla="*/ 12 h 1005"/>
              <a:gd name="T70" fmla="*/ 139 w 1863"/>
              <a:gd name="T71" fmla="*/ 19 h 1005"/>
              <a:gd name="T72" fmla="*/ 105 w 1863"/>
              <a:gd name="T73" fmla="*/ 63 h 1005"/>
              <a:gd name="T74" fmla="*/ 85 w 1863"/>
              <a:gd name="T75" fmla="*/ 86 h 1005"/>
              <a:gd name="T76" fmla="*/ 61 w 1863"/>
              <a:gd name="T77" fmla="*/ 99 h 1005"/>
              <a:gd name="T78" fmla="*/ 51 w 1863"/>
              <a:gd name="T79" fmla="*/ 116 h 1005"/>
              <a:gd name="T80" fmla="*/ 70 w 1863"/>
              <a:gd name="T81" fmla="*/ 156 h 1005"/>
              <a:gd name="T82" fmla="*/ 65 w 1863"/>
              <a:gd name="T83" fmla="*/ 194 h 1005"/>
              <a:gd name="T84" fmla="*/ 19 w 1863"/>
              <a:gd name="T85" fmla="*/ 180 h 1005"/>
              <a:gd name="T86" fmla="*/ 0 w 1863"/>
              <a:gd name="T87" fmla="*/ 198 h 1005"/>
              <a:gd name="T88" fmla="*/ 12 w 1863"/>
              <a:gd name="T89" fmla="*/ 234 h 1005"/>
              <a:gd name="T90" fmla="*/ 6 w 1863"/>
              <a:gd name="T91" fmla="*/ 268 h 1005"/>
              <a:gd name="T92" fmla="*/ 30 w 1863"/>
              <a:gd name="T93" fmla="*/ 280 h 1005"/>
              <a:gd name="T94" fmla="*/ 85 w 1863"/>
              <a:gd name="T95" fmla="*/ 334 h 1005"/>
              <a:gd name="T96" fmla="*/ 118 w 1863"/>
              <a:gd name="T97" fmla="*/ 381 h 1005"/>
              <a:gd name="T98" fmla="*/ 141 w 1863"/>
              <a:gd name="T99" fmla="*/ 397 h 1005"/>
              <a:gd name="T100" fmla="*/ 180 w 1863"/>
              <a:gd name="T101" fmla="*/ 394 h 1005"/>
              <a:gd name="T102" fmla="*/ 272 w 1863"/>
              <a:gd name="T103" fmla="*/ 492 h 1005"/>
              <a:gd name="T104" fmla="*/ 299 w 1863"/>
              <a:gd name="T105" fmla="*/ 482 h 1005"/>
              <a:gd name="T106" fmla="*/ 308 w 1863"/>
              <a:gd name="T107" fmla="*/ 520 h 1005"/>
              <a:gd name="T108" fmla="*/ 364 w 1863"/>
              <a:gd name="T109" fmla="*/ 543 h 1005"/>
              <a:gd name="T110" fmla="*/ 410 w 1863"/>
              <a:gd name="T111" fmla="*/ 590 h 1005"/>
              <a:gd name="T112" fmla="*/ 418 w 1863"/>
              <a:gd name="T113" fmla="*/ 611 h 1005"/>
              <a:gd name="T114" fmla="*/ 469 w 1863"/>
              <a:gd name="T115" fmla="*/ 609 h 1005"/>
              <a:gd name="T116" fmla="*/ 559 w 1863"/>
              <a:gd name="T117" fmla="*/ 626 h 1005"/>
              <a:gd name="T118" fmla="*/ 600 w 1863"/>
              <a:gd name="T119" fmla="*/ 638 h 1005"/>
              <a:gd name="T120" fmla="*/ 600 w 1863"/>
              <a:gd name="T121" fmla="*/ 677 h 1005"/>
              <a:gd name="T122" fmla="*/ 677 w 1863"/>
              <a:gd name="T123" fmla="*/ 619 h 1005"/>
              <a:gd name="T124" fmla="*/ 738 w 1863"/>
              <a:gd name="T125" fmla="*/ 642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2" name="Freeform 13"/>
          <p:cNvSpPr/>
          <p:nvPr/>
        </p:nvSpPr>
        <p:spPr bwMode="auto">
          <a:xfrm>
            <a:off x="4183202" y="4253341"/>
            <a:ext cx="616404" cy="496531"/>
          </a:xfrm>
          <a:custGeom>
            <a:avLst/>
            <a:gdLst>
              <a:gd name="T0" fmla="*/ 46 w 580"/>
              <a:gd name="T1" fmla="*/ 237 h 507"/>
              <a:gd name="T2" fmla="*/ 104 w 580"/>
              <a:gd name="T3" fmla="*/ 285 h 507"/>
              <a:gd name="T4" fmla="*/ 151 w 580"/>
              <a:gd name="T5" fmla="*/ 295 h 507"/>
              <a:gd name="T6" fmla="*/ 194 w 580"/>
              <a:gd name="T7" fmla="*/ 290 h 507"/>
              <a:gd name="T8" fmla="*/ 208 w 580"/>
              <a:gd name="T9" fmla="*/ 295 h 507"/>
              <a:gd name="T10" fmla="*/ 224 w 580"/>
              <a:gd name="T11" fmla="*/ 287 h 507"/>
              <a:gd name="T12" fmla="*/ 234 w 580"/>
              <a:gd name="T13" fmla="*/ 299 h 507"/>
              <a:gd name="T14" fmla="*/ 239 w 580"/>
              <a:gd name="T15" fmla="*/ 314 h 507"/>
              <a:gd name="T16" fmla="*/ 260 w 580"/>
              <a:gd name="T17" fmla="*/ 324 h 507"/>
              <a:gd name="T18" fmla="*/ 288 w 580"/>
              <a:gd name="T19" fmla="*/ 324 h 507"/>
              <a:gd name="T20" fmla="*/ 308 w 580"/>
              <a:gd name="T21" fmla="*/ 341 h 507"/>
              <a:gd name="T22" fmla="*/ 327 w 580"/>
              <a:gd name="T23" fmla="*/ 333 h 507"/>
              <a:gd name="T24" fmla="*/ 341 w 580"/>
              <a:gd name="T25" fmla="*/ 341 h 507"/>
              <a:gd name="T26" fmla="*/ 353 w 580"/>
              <a:gd name="T27" fmla="*/ 318 h 507"/>
              <a:gd name="T28" fmla="*/ 370 w 580"/>
              <a:gd name="T29" fmla="*/ 310 h 507"/>
              <a:gd name="T30" fmla="*/ 374 w 580"/>
              <a:gd name="T31" fmla="*/ 291 h 507"/>
              <a:gd name="T32" fmla="*/ 367 w 580"/>
              <a:gd name="T33" fmla="*/ 258 h 507"/>
              <a:gd name="T34" fmla="*/ 364 w 580"/>
              <a:gd name="T35" fmla="*/ 255 h 507"/>
              <a:gd name="T36" fmla="*/ 346 w 580"/>
              <a:gd name="T37" fmla="*/ 273 h 507"/>
              <a:gd name="T38" fmla="*/ 320 w 580"/>
              <a:gd name="T39" fmla="*/ 252 h 507"/>
              <a:gd name="T40" fmla="*/ 301 w 580"/>
              <a:gd name="T41" fmla="*/ 229 h 507"/>
              <a:gd name="T42" fmla="*/ 320 w 580"/>
              <a:gd name="T43" fmla="*/ 216 h 507"/>
              <a:gd name="T44" fmla="*/ 326 w 580"/>
              <a:gd name="T45" fmla="*/ 193 h 507"/>
              <a:gd name="T46" fmla="*/ 337 w 580"/>
              <a:gd name="T47" fmla="*/ 185 h 507"/>
              <a:gd name="T48" fmla="*/ 336 w 580"/>
              <a:gd name="T49" fmla="*/ 153 h 507"/>
              <a:gd name="T50" fmla="*/ 345 w 580"/>
              <a:gd name="T51" fmla="*/ 146 h 507"/>
              <a:gd name="T52" fmla="*/ 360 w 580"/>
              <a:gd name="T53" fmla="*/ 159 h 507"/>
              <a:gd name="T54" fmla="*/ 370 w 580"/>
              <a:gd name="T55" fmla="*/ 171 h 507"/>
              <a:gd name="T56" fmla="*/ 391 w 580"/>
              <a:gd name="T57" fmla="*/ 159 h 507"/>
              <a:gd name="T58" fmla="*/ 398 w 580"/>
              <a:gd name="T59" fmla="*/ 150 h 507"/>
              <a:gd name="T60" fmla="*/ 395 w 580"/>
              <a:gd name="T61" fmla="*/ 134 h 507"/>
              <a:gd name="T62" fmla="*/ 370 w 580"/>
              <a:gd name="T63" fmla="*/ 122 h 507"/>
              <a:gd name="T64" fmla="*/ 365 w 580"/>
              <a:gd name="T65" fmla="*/ 105 h 507"/>
              <a:gd name="T66" fmla="*/ 323 w 580"/>
              <a:gd name="T67" fmla="*/ 111 h 507"/>
              <a:gd name="T68" fmla="*/ 294 w 580"/>
              <a:gd name="T69" fmla="*/ 88 h 507"/>
              <a:gd name="T70" fmla="*/ 282 w 580"/>
              <a:gd name="T71" fmla="*/ 86 h 507"/>
              <a:gd name="T72" fmla="*/ 282 w 580"/>
              <a:gd name="T73" fmla="*/ 69 h 507"/>
              <a:gd name="T74" fmla="*/ 343 w 580"/>
              <a:gd name="T75" fmla="*/ 6 h 507"/>
              <a:gd name="T76" fmla="*/ 320 w 580"/>
              <a:gd name="T77" fmla="*/ 11 h 507"/>
              <a:gd name="T78" fmla="*/ 306 w 580"/>
              <a:gd name="T79" fmla="*/ 19 h 507"/>
              <a:gd name="T80" fmla="*/ 301 w 580"/>
              <a:gd name="T81" fmla="*/ 11 h 507"/>
              <a:gd name="T82" fmla="*/ 301 w 580"/>
              <a:gd name="T83" fmla="*/ 3 h 507"/>
              <a:gd name="T84" fmla="*/ 291 w 580"/>
              <a:gd name="T85" fmla="*/ 0 h 507"/>
              <a:gd name="T86" fmla="*/ 263 w 580"/>
              <a:gd name="T87" fmla="*/ 9 h 507"/>
              <a:gd name="T88" fmla="*/ 194 w 580"/>
              <a:gd name="T89" fmla="*/ 1 h 507"/>
              <a:gd name="T90" fmla="*/ 191 w 580"/>
              <a:gd name="T91" fmla="*/ 55 h 507"/>
              <a:gd name="T92" fmla="*/ 158 w 580"/>
              <a:gd name="T93" fmla="*/ 82 h 507"/>
              <a:gd name="T94" fmla="*/ 112 w 580"/>
              <a:gd name="T95" fmla="*/ 88 h 507"/>
              <a:gd name="T96" fmla="*/ 50 w 580"/>
              <a:gd name="T97" fmla="*/ 128 h 507"/>
              <a:gd name="T98" fmla="*/ 0 w 580"/>
              <a:gd name="T99" fmla="*/ 142 h 507"/>
              <a:gd name="T100" fmla="*/ 0 w 580"/>
              <a:gd name="T101" fmla="*/ 150 h 507"/>
              <a:gd name="T102" fmla="*/ 46 w 580"/>
              <a:gd name="T103" fmla="*/ 217 h 507"/>
              <a:gd name="T104" fmla="*/ 46 w 580"/>
              <a:gd name="T105" fmla="*/ 23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3" name="Freeform 14"/>
          <p:cNvSpPr/>
          <p:nvPr/>
        </p:nvSpPr>
        <p:spPr bwMode="auto">
          <a:xfrm>
            <a:off x="2201132" y="3954261"/>
            <a:ext cx="1282243" cy="837715"/>
          </a:xfrm>
          <a:custGeom>
            <a:avLst/>
            <a:gdLst>
              <a:gd name="T0" fmla="*/ 68 w 1202"/>
              <a:gd name="T1" fmla="*/ 216 h 856"/>
              <a:gd name="T2" fmla="*/ 106 w 1202"/>
              <a:gd name="T3" fmla="*/ 189 h 856"/>
              <a:gd name="T4" fmla="*/ 89 w 1202"/>
              <a:gd name="T5" fmla="*/ 179 h 856"/>
              <a:gd name="T6" fmla="*/ 115 w 1202"/>
              <a:gd name="T7" fmla="*/ 156 h 856"/>
              <a:gd name="T8" fmla="*/ 84 w 1202"/>
              <a:gd name="T9" fmla="*/ 94 h 856"/>
              <a:gd name="T10" fmla="*/ 103 w 1202"/>
              <a:gd name="T11" fmla="*/ 38 h 856"/>
              <a:gd name="T12" fmla="*/ 271 w 1202"/>
              <a:gd name="T13" fmla="*/ 0 h 856"/>
              <a:gd name="T14" fmla="*/ 372 w 1202"/>
              <a:gd name="T15" fmla="*/ 21 h 856"/>
              <a:gd name="T16" fmla="*/ 430 w 1202"/>
              <a:gd name="T17" fmla="*/ 54 h 856"/>
              <a:gd name="T18" fmla="*/ 487 w 1202"/>
              <a:gd name="T19" fmla="*/ 33 h 856"/>
              <a:gd name="T20" fmla="*/ 560 w 1202"/>
              <a:gd name="T21" fmla="*/ 25 h 856"/>
              <a:gd name="T22" fmla="*/ 652 w 1202"/>
              <a:gd name="T23" fmla="*/ 49 h 856"/>
              <a:gd name="T24" fmla="*/ 710 w 1202"/>
              <a:gd name="T25" fmla="*/ 114 h 856"/>
              <a:gd name="T26" fmla="*/ 762 w 1202"/>
              <a:gd name="T27" fmla="*/ 133 h 856"/>
              <a:gd name="T28" fmla="*/ 811 w 1202"/>
              <a:gd name="T29" fmla="*/ 222 h 856"/>
              <a:gd name="T30" fmla="*/ 824 w 1202"/>
              <a:gd name="T31" fmla="*/ 285 h 856"/>
              <a:gd name="T32" fmla="*/ 797 w 1202"/>
              <a:gd name="T33" fmla="*/ 326 h 856"/>
              <a:gd name="T34" fmla="*/ 765 w 1202"/>
              <a:gd name="T35" fmla="*/ 355 h 856"/>
              <a:gd name="T36" fmla="*/ 751 w 1202"/>
              <a:gd name="T37" fmla="*/ 396 h 856"/>
              <a:gd name="T38" fmla="*/ 716 w 1202"/>
              <a:gd name="T39" fmla="*/ 375 h 856"/>
              <a:gd name="T40" fmla="*/ 718 w 1202"/>
              <a:gd name="T41" fmla="*/ 405 h 856"/>
              <a:gd name="T42" fmla="*/ 771 w 1202"/>
              <a:gd name="T43" fmla="*/ 433 h 856"/>
              <a:gd name="T44" fmla="*/ 798 w 1202"/>
              <a:gd name="T45" fmla="*/ 447 h 856"/>
              <a:gd name="T46" fmla="*/ 788 w 1202"/>
              <a:gd name="T47" fmla="*/ 472 h 856"/>
              <a:gd name="T48" fmla="*/ 751 w 1202"/>
              <a:gd name="T49" fmla="*/ 481 h 856"/>
              <a:gd name="T50" fmla="*/ 713 w 1202"/>
              <a:gd name="T51" fmla="*/ 474 h 856"/>
              <a:gd name="T52" fmla="*/ 706 w 1202"/>
              <a:gd name="T53" fmla="*/ 508 h 856"/>
              <a:gd name="T54" fmla="*/ 645 w 1202"/>
              <a:gd name="T55" fmla="*/ 478 h 856"/>
              <a:gd name="T56" fmla="*/ 608 w 1202"/>
              <a:gd name="T57" fmla="*/ 471 h 856"/>
              <a:gd name="T58" fmla="*/ 491 w 1202"/>
              <a:gd name="T59" fmla="*/ 468 h 856"/>
              <a:gd name="T60" fmla="*/ 480 w 1202"/>
              <a:gd name="T61" fmla="*/ 495 h 856"/>
              <a:gd name="T62" fmla="*/ 467 w 1202"/>
              <a:gd name="T63" fmla="*/ 526 h 856"/>
              <a:gd name="T64" fmla="*/ 358 w 1202"/>
              <a:gd name="T65" fmla="*/ 563 h 856"/>
              <a:gd name="T66" fmla="*/ 311 w 1202"/>
              <a:gd name="T67" fmla="*/ 505 h 856"/>
              <a:gd name="T68" fmla="*/ 177 w 1202"/>
              <a:gd name="T69" fmla="*/ 484 h 856"/>
              <a:gd name="T70" fmla="*/ 126 w 1202"/>
              <a:gd name="T71" fmla="*/ 453 h 856"/>
              <a:gd name="T72" fmla="*/ 1 w 1202"/>
              <a:gd name="T73" fmla="*/ 341 h 856"/>
              <a:gd name="T74" fmla="*/ 19 w 1202"/>
              <a:gd name="T75" fmla="*/ 306 h 856"/>
              <a:gd name="T76" fmla="*/ 35 w 1202"/>
              <a:gd name="T77" fmla="*/ 240 h 856"/>
              <a:gd name="T78" fmla="*/ 40 w 1202"/>
              <a:gd name="T79" fmla="*/ 205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4" name="Freeform 15"/>
          <p:cNvSpPr/>
          <p:nvPr/>
        </p:nvSpPr>
        <p:spPr bwMode="auto">
          <a:xfrm>
            <a:off x="3627049" y="3976039"/>
            <a:ext cx="264173" cy="434101"/>
          </a:xfrm>
          <a:custGeom>
            <a:avLst/>
            <a:gdLst>
              <a:gd name="T0" fmla="*/ 157 w 252"/>
              <a:gd name="T1" fmla="*/ 167 h 443"/>
              <a:gd name="T2" fmla="*/ 160 w 252"/>
              <a:gd name="T3" fmla="*/ 135 h 443"/>
              <a:gd name="T4" fmla="*/ 170 w 252"/>
              <a:gd name="T5" fmla="*/ 120 h 443"/>
              <a:gd name="T6" fmla="*/ 167 w 252"/>
              <a:gd name="T7" fmla="*/ 105 h 443"/>
              <a:gd name="T8" fmla="*/ 112 w 252"/>
              <a:gd name="T9" fmla="*/ 86 h 443"/>
              <a:gd name="T10" fmla="*/ 118 w 252"/>
              <a:gd name="T11" fmla="*/ 65 h 443"/>
              <a:gd name="T12" fmla="*/ 133 w 252"/>
              <a:gd name="T13" fmla="*/ 41 h 443"/>
              <a:gd name="T14" fmla="*/ 123 w 252"/>
              <a:gd name="T15" fmla="*/ 5 h 443"/>
              <a:gd name="T16" fmla="*/ 118 w 252"/>
              <a:gd name="T17" fmla="*/ 0 h 443"/>
              <a:gd name="T18" fmla="*/ 84 w 252"/>
              <a:gd name="T19" fmla="*/ 23 h 443"/>
              <a:gd name="T20" fmla="*/ 69 w 252"/>
              <a:gd name="T21" fmla="*/ 75 h 443"/>
              <a:gd name="T22" fmla="*/ 62 w 252"/>
              <a:gd name="T23" fmla="*/ 111 h 443"/>
              <a:gd name="T24" fmla="*/ 35 w 252"/>
              <a:gd name="T25" fmla="*/ 135 h 443"/>
              <a:gd name="T26" fmla="*/ 19 w 252"/>
              <a:gd name="T27" fmla="*/ 142 h 443"/>
              <a:gd name="T28" fmla="*/ 0 w 252"/>
              <a:gd name="T29" fmla="*/ 144 h 443"/>
              <a:gd name="T30" fmla="*/ 43 w 252"/>
              <a:gd name="T31" fmla="*/ 202 h 443"/>
              <a:gd name="T32" fmla="*/ 54 w 252"/>
              <a:gd name="T33" fmla="*/ 240 h 443"/>
              <a:gd name="T34" fmla="*/ 49 w 252"/>
              <a:gd name="T35" fmla="*/ 263 h 443"/>
              <a:gd name="T36" fmla="*/ 78 w 252"/>
              <a:gd name="T37" fmla="*/ 279 h 443"/>
              <a:gd name="T38" fmla="*/ 78 w 252"/>
              <a:gd name="T39" fmla="*/ 290 h 443"/>
              <a:gd name="T40" fmla="*/ 106 w 252"/>
              <a:gd name="T41" fmla="*/ 298 h 443"/>
              <a:gd name="T42" fmla="*/ 115 w 252"/>
              <a:gd name="T43" fmla="*/ 298 h 443"/>
              <a:gd name="T44" fmla="*/ 115 w 252"/>
              <a:gd name="T45" fmla="*/ 275 h 443"/>
              <a:gd name="T46" fmla="*/ 136 w 252"/>
              <a:gd name="T47" fmla="*/ 271 h 443"/>
              <a:gd name="T48" fmla="*/ 143 w 252"/>
              <a:gd name="T49" fmla="*/ 244 h 443"/>
              <a:gd name="T50" fmla="*/ 126 w 252"/>
              <a:gd name="T51" fmla="*/ 232 h 443"/>
              <a:gd name="T52" fmla="*/ 115 w 252"/>
              <a:gd name="T53" fmla="*/ 221 h 443"/>
              <a:gd name="T54" fmla="*/ 119 w 252"/>
              <a:gd name="T55" fmla="*/ 169 h 443"/>
              <a:gd name="T56" fmla="*/ 130 w 252"/>
              <a:gd name="T57" fmla="*/ 161 h 443"/>
              <a:gd name="T58" fmla="*/ 151 w 252"/>
              <a:gd name="T59" fmla="*/ 170 h 443"/>
              <a:gd name="T60" fmla="*/ 157 w 252"/>
              <a:gd name="T61" fmla="*/ 16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5" name="Freeform 16"/>
          <p:cNvSpPr/>
          <p:nvPr/>
        </p:nvSpPr>
        <p:spPr bwMode="auto">
          <a:xfrm>
            <a:off x="4430382" y="3546293"/>
            <a:ext cx="542250" cy="718664"/>
          </a:xfrm>
          <a:custGeom>
            <a:avLst/>
            <a:gdLst>
              <a:gd name="T0" fmla="*/ 139 w 507"/>
              <a:gd name="T1" fmla="*/ 479 h 733"/>
              <a:gd name="T2" fmla="*/ 168 w 507"/>
              <a:gd name="T3" fmla="*/ 386 h 733"/>
              <a:gd name="T4" fmla="*/ 233 w 507"/>
              <a:gd name="T5" fmla="*/ 347 h 733"/>
              <a:gd name="T6" fmla="*/ 249 w 507"/>
              <a:gd name="T7" fmla="*/ 309 h 733"/>
              <a:gd name="T8" fmla="*/ 219 w 507"/>
              <a:gd name="T9" fmla="*/ 293 h 733"/>
              <a:gd name="T10" fmla="*/ 186 w 507"/>
              <a:gd name="T11" fmla="*/ 278 h 733"/>
              <a:gd name="T12" fmla="*/ 168 w 507"/>
              <a:gd name="T13" fmla="*/ 230 h 733"/>
              <a:gd name="T14" fmla="*/ 135 w 507"/>
              <a:gd name="T15" fmla="*/ 234 h 733"/>
              <a:gd name="T16" fmla="*/ 101 w 507"/>
              <a:gd name="T17" fmla="*/ 226 h 733"/>
              <a:gd name="T18" fmla="*/ 127 w 507"/>
              <a:gd name="T19" fmla="*/ 176 h 733"/>
              <a:gd name="T20" fmla="*/ 153 w 507"/>
              <a:gd name="T21" fmla="*/ 126 h 733"/>
              <a:gd name="T22" fmla="*/ 203 w 507"/>
              <a:gd name="T23" fmla="*/ 146 h 733"/>
              <a:gd name="T24" fmla="*/ 220 w 507"/>
              <a:gd name="T25" fmla="*/ 180 h 733"/>
              <a:gd name="T26" fmla="*/ 224 w 507"/>
              <a:gd name="T27" fmla="*/ 209 h 733"/>
              <a:gd name="T28" fmla="*/ 252 w 507"/>
              <a:gd name="T29" fmla="*/ 239 h 733"/>
              <a:gd name="T30" fmla="*/ 321 w 507"/>
              <a:gd name="T31" fmla="*/ 220 h 733"/>
              <a:gd name="T32" fmla="*/ 350 w 507"/>
              <a:gd name="T33" fmla="*/ 164 h 733"/>
              <a:gd name="T34" fmla="*/ 315 w 507"/>
              <a:gd name="T35" fmla="*/ 134 h 733"/>
              <a:gd name="T36" fmla="*/ 296 w 507"/>
              <a:gd name="T37" fmla="*/ 86 h 733"/>
              <a:gd name="T38" fmla="*/ 233 w 507"/>
              <a:gd name="T39" fmla="*/ 54 h 733"/>
              <a:gd name="T40" fmla="*/ 198 w 507"/>
              <a:gd name="T41" fmla="*/ 0 h 733"/>
              <a:gd name="T42" fmla="*/ 153 w 507"/>
              <a:gd name="T43" fmla="*/ 31 h 733"/>
              <a:gd name="T44" fmla="*/ 155 w 507"/>
              <a:gd name="T45" fmla="*/ 55 h 733"/>
              <a:gd name="T46" fmla="*/ 113 w 507"/>
              <a:gd name="T47" fmla="*/ 70 h 733"/>
              <a:gd name="T48" fmla="*/ 89 w 507"/>
              <a:gd name="T49" fmla="*/ 76 h 733"/>
              <a:gd name="T50" fmla="*/ 51 w 507"/>
              <a:gd name="T51" fmla="*/ 88 h 733"/>
              <a:gd name="T52" fmla="*/ 40 w 507"/>
              <a:gd name="T53" fmla="*/ 55 h 733"/>
              <a:gd name="T54" fmla="*/ 6 w 507"/>
              <a:gd name="T55" fmla="*/ 101 h 733"/>
              <a:gd name="T56" fmla="*/ 22 w 507"/>
              <a:gd name="T57" fmla="*/ 174 h 733"/>
              <a:gd name="T58" fmla="*/ 40 w 507"/>
              <a:gd name="T59" fmla="*/ 220 h 733"/>
              <a:gd name="T60" fmla="*/ 47 w 507"/>
              <a:gd name="T61" fmla="*/ 274 h 733"/>
              <a:gd name="T62" fmla="*/ 5 w 507"/>
              <a:gd name="T63" fmla="*/ 335 h 733"/>
              <a:gd name="T64" fmla="*/ 45 w 507"/>
              <a:gd name="T65" fmla="*/ 394 h 733"/>
              <a:gd name="T66" fmla="*/ 31 w 507"/>
              <a:gd name="T67" fmla="*/ 435 h 733"/>
              <a:gd name="T68" fmla="*/ 16 w 507"/>
              <a:gd name="T69" fmla="*/ 467 h 733"/>
              <a:gd name="T70" fmla="*/ 99 w 507"/>
              <a:gd name="T71" fmla="*/ 494 h 733"/>
              <a:gd name="T72" fmla="*/ 136 w 507"/>
              <a:gd name="T73" fmla="*/ 488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6" name="Freeform 17"/>
          <p:cNvSpPr/>
          <p:nvPr/>
        </p:nvSpPr>
        <p:spPr bwMode="auto">
          <a:xfrm>
            <a:off x="4714637" y="3798914"/>
            <a:ext cx="111231" cy="168414"/>
          </a:xfrm>
          <a:custGeom>
            <a:avLst/>
            <a:gdLst>
              <a:gd name="T0" fmla="*/ 59 w 105"/>
              <a:gd name="T1" fmla="*/ 107 h 173"/>
              <a:gd name="T2" fmla="*/ 41 w 105"/>
              <a:gd name="T3" fmla="*/ 115 h 173"/>
              <a:gd name="T4" fmla="*/ 10 w 105"/>
              <a:gd name="T5" fmla="*/ 109 h 173"/>
              <a:gd name="T6" fmla="*/ 2 w 105"/>
              <a:gd name="T7" fmla="*/ 101 h 173"/>
              <a:gd name="T8" fmla="*/ 0 w 105"/>
              <a:gd name="T9" fmla="*/ 50 h 173"/>
              <a:gd name="T10" fmla="*/ 28 w 105"/>
              <a:gd name="T11" fmla="*/ 38 h 173"/>
              <a:gd name="T12" fmla="*/ 25 w 105"/>
              <a:gd name="T13" fmla="*/ 29 h 173"/>
              <a:gd name="T14" fmla="*/ 30 w 105"/>
              <a:gd name="T15" fmla="*/ 9 h 173"/>
              <a:gd name="T16" fmla="*/ 32 w 105"/>
              <a:gd name="T17" fmla="*/ 0 h 173"/>
              <a:gd name="T18" fmla="*/ 43 w 105"/>
              <a:gd name="T19" fmla="*/ 5 h 173"/>
              <a:gd name="T20" fmla="*/ 47 w 105"/>
              <a:gd name="T21" fmla="*/ 22 h 173"/>
              <a:gd name="T22" fmla="*/ 45 w 105"/>
              <a:gd name="T23" fmla="*/ 34 h 173"/>
              <a:gd name="T24" fmla="*/ 68 w 105"/>
              <a:gd name="T25" fmla="*/ 50 h 173"/>
              <a:gd name="T26" fmla="*/ 71 w 105"/>
              <a:gd name="T27" fmla="*/ 62 h 173"/>
              <a:gd name="T28" fmla="*/ 59 w 105"/>
              <a:gd name="T29" fmla="*/ 72 h 173"/>
              <a:gd name="T30" fmla="*/ 53 w 105"/>
              <a:gd name="T31" fmla="*/ 93 h 173"/>
              <a:gd name="T32" fmla="*/ 59 w 105"/>
              <a:gd name="T33" fmla="*/ 10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7" name="Freeform 18"/>
          <p:cNvSpPr/>
          <p:nvPr/>
        </p:nvSpPr>
        <p:spPr bwMode="auto">
          <a:xfrm>
            <a:off x="4583324" y="3726321"/>
            <a:ext cx="176116" cy="166962"/>
          </a:xfrm>
          <a:custGeom>
            <a:avLst/>
            <a:gdLst>
              <a:gd name="T0" fmla="*/ 87 w 164"/>
              <a:gd name="T1" fmla="*/ 96 h 169"/>
              <a:gd name="T2" fmla="*/ 86 w 164"/>
              <a:gd name="T3" fmla="*/ 80 h 169"/>
              <a:gd name="T4" fmla="*/ 81 w 164"/>
              <a:gd name="T5" fmla="*/ 68 h 169"/>
              <a:gd name="T6" fmla="*/ 111 w 164"/>
              <a:gd name="T7" fmla="*/ 57 h 169"/>
              <a:gd name="T8" fmla="*/ 113 w 164"/>
              <a:gd name="T9" fmla="*/ 47 h 169"/>
              <a:gd name="T10" fmla="*/ 106 w 164"/>
              <a:gd name="T11" fmla="*/ 20 h 169"/>
              <a:gd name="T12" fmla="*/ 97 w 164"/>
              <a:gd name="T13" fmla="*/ 20 h 169"/>
              <a:gd name="T14" fmla="*/ 51 w 164"/>
              <a:gd name="T15" fmla="*/ 0 h 169"/>
              <a:gd name="T16" fmla="*/ 33 w 164"/>
              <a:gd name="T17" fmla="*/ 20 h 169"/>
              <a:gd name="T18" fmla="*/ 24 w 164"/>
              <a:gd name="T19" fmla="*/ 45 h 169"/>
              <a:gd name="T20" fmla="*/ 3 w 164"/>
              <a:gd name="T21" fmla="*/ 74 h 169"/>
              <a:gd name="T22" fmla="*/ 0 w 164"/>
              <a:gd name="T23" fmla="*/ 95 h 169"/>
              <a:gd name="T24" fmla="*/ 8 w 164"/>
              <a:gd name="T25" fmla="*/ 108 h 169"/>
              <a:gd name="T26" fmla="*/ 40 w 164"/>
              <a:gd name="T27" fmla="*/ 106 h 169"/>
              <a:gd name="T28" fmla="*/ 56 w 164"/>
              <a:gd name="T29" fmla="*/ 114 h 169"/>
              <a:gd name="T30" fmla="*/ 72 w 164"/>
              <a:gd name="T31" fmla="*/ 103 h 169"/>
              <a:gd name="T32" fmla="*/ 87 w 164"/>
              <a:gd name="T33" fmla="*/ 96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8" name="Freeform 19"/>
          <p:cNvSpPr/>
          <p:nvPr/>
        </p:nvSpPr>
        <p:spPr bwMode="auto">
          <a:xfrm>
            <a:off x="4166209" y="3794558"/>
            <a:ext cx="342962" cy="656234"/>
          </a:xfrm>
          <a:custGeom>
            <a:avLst/>
            <a:gdLst>
              <a:gd name="T0" fmla="*/ 14 w 323"/>
              <a:gd name="T1" fmla="*/ 451 h 672"/>
              <a:gd name="T2" fmla="*/ 62 w 323"/>
              <a:gd name="T3" fmla="*/ 437 h 672"/>
              <a:gd name="T4" fmla="*/ 123 w 323"/>
              <a:gd name="T5" fmla="*/ 398 h 672"/>
              <a:gd name="T6" fmla="*/ 166 w 323"/>
              <a:gd name="T7" fmla="*/ 390 h 672"/>
              <a:gd name="T8" fmla="*/ 198 w 323"/>
              <a:gd name="T9" fmla="*/ 365 h 672"/>
              <a:gd name="T10" fmla="*/ 201 w 323"/>
              <a:gd name="T11" fmla="*/ 311 h 672"/>
              <a:gd name="T12" fmla="*/ 186 w 323"/>
              <a:gd name="T13" fmla="*/ 291 h 672"/>
              <a:gd name="T14" fmla="*/ 191 w 323"/>
              <a:gd name="T15" fmla="*/ 273 h 672"/>
              <a:gd name="T16" fmla="*/ 201 w 323"/>
              <a:gd name="T17" fmla="*/ 260 h 672"/>
              <a:gd name="T18" fmla="*/ 203 w 323"/>
              <a:gd name="T19" fmla="*/ 236 h 672"/>
              <a:gd name="T20" fmla="*/ 214 w 323"/>
              <a:gd name="T21" fmla="*/ 219 h 672"/>
              <a:gd name="T22" fmla="*/ 198 w 323"/>
              <a:gd name="T23" fmla="*/ 187 h 672"/>
              <a:gd name="T24" fmla="*/ 174 w 323"/>
              <a:gd name="T25" fmla="*/ 160 h 672"/>
              <a:gd name="T26" fmla="*/ 188 w 323"/>
              <a:gd name="T27" fmla="*/ 117 h 672"/>
              <a:gd name="T28" fmla="*/ 216 w 323"/>
              <a:gd name="T29" fmla="*/ 100 h 672"/>
              <a:gd name="T30" fmla="*/ 221 w 323"/>
              <a:gd name="T31" fmla="*/ 71 h 672"/>
              <a:gd name="T32" fmla="*/ 210 w 323"/>
              <a:gd name="T33" fmla="*/ 46 h 672"/>
              <a:gd name="T34" fmla="*/ 210 w 323"/>
              <a:gd name="T35" fmla="*/ 17 h 672"/>
              <a:gd name="T36" fmla="*/ 191 w 323"/>
              <a:gd name="T37" fmla="*/ 0 h 672"/>
              <a:gd name="T38" fmla="*/ 148 w 323"/>
              <a:gd name="T39" fmla="*/ 22 h 672"/>
              <a:gd name="T40" fmla="*/ 141 w 323"/>
              <a:gd name="T41" fmla="*/ 15 h 672"/>
              <a:gd name="T42" fmla="*/ 118 w 323"/>
              <a:gd name="T43" fmla="*/ 32 h 672"/>
              <a:gd name="T44" fmla="*/ 99 w 323"/>
              <a:gd name="T45" fmla="*/ 30 h 672"/>
              <a:gd name="T46" fmla="*/ 62 w 323"/>
              <a:gd name="T47" fmla="*/ 83 h 672"/>
              <a:gd name="T48" fmla="*/ 52 w 323"/>
              <a:gd name="T49" fmla="*/ 83 h 672"/>
              <a:gd name="T50" fmla="*/ 31 w 323"/>
              <a:gd name="T51" fmla="*/ 100 h 672"/>
              <a:gd name="T52" fmla="*/ 32 w 323"/>
              <a:gd name="T53" fmla="*/ 122 h 672"/>
              <a:gd name="T54" fmla="*/ 23 w 323"/>
              <a:gd name="T55" fmla="*/ 142 h 672"/>
              <a:gd name="T56" fmla="*/ 19 w 323"/>
              <a:gd name="T57" fmla="*/ 169 h 672"/>
              <a:gd name="T58" fmla="*/ 1 w 323"/>
              <a:gd name="T59" fmla="*/ 196 h 672"/>
              <a:gd name="T60" fmla="*/ 21 w 323"/>
              <a:gd name="T61" fmla="*/ 236 h 672"/>
              <a:gd name="T62" fmla="*/ 14 w 323"/>
              <a:gd name="T63" fmla="*/ 260 h 672"/>
              <a:gd name="T64" fmla="*/ 0 w 323"/>
              <a:gd name="T65" fmla="*/ 285 h 672"/>
              <a:gd name="T66" fmla="*/ 21 w 323"/>
              <a:gd name="T67" fmla="*/ 381 h 672"/>
              <a:gd name="T68" fmla="*/ 7 w 323"/>
              <a:gd name="T69" fmla="*/ 430 h 672"/>
              <a:gd name="T70" fmla="*/ 14 w 323"/>
              <a:gd name="T71" fmla="*/ 451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79" name="Freeform 20"/>
          <p:cNvSpPr/>
          <p:nvPr/>
        </p:nvSpPr>
        <p:spPr bwMode="auto">
          <a:xfrm>
            <a:off x="4716182" y="3810528"/>
            <a:ext cx="40166" cy="53719"/>
          </a:xfrm>
          <a:custGeom>
            <a:avLst/>
            <a:gdLst>
              <a:gd name="T0" fmla="*/ 25 w 38"/>
              <a:gd name="T1" fmla="*/ 0 h 53"/>
              <a:gd name="T2" fmla="*/ 21 w 38"/>
              <a:gd name="T3" fmla="*/ 19 h 53"/>
              <a:gd name="T4" fmla="*/ 23 w 38"/>
              <a:gd name="T5" fmla="*/ 27 h 53"/>
              <a:gd name="T6" fmla="*/ 5 w 38"/>
              <a:gd name="T7" fmla="*/ 36 h 53"/>
              <a:gd name="T8" fmla="*/ 3 w 38"/>
              <a:gd name="T9" fmla="*/ 21 h 53"/>
              <a:gd name="T10" fmla="*/ 0 w 38"/>
              <a:gd name="T11" fmla="*/ 10 h 53"/>
              <a:gd name="T12" fmla="*/ 2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0" name="Freeform 21"/>
          <p:cNvSpPr/>
          <p:nvPr/>
        </p:nvSpPr>
        <p:spPr bwMode="auto">
          <a:xfrm>
            <a:off x="4688375" y="5713898"/>
            <a:ext cx="77244" cy="50815"/>
          </a:xfrm>
          <a:custGeom>
            <a:avLst/>
            <a:gdLst>
              <a:gd name="T0" fmla="*/ 3 w 72"/>
              <a:gd name="T1" fmla="*/ 9 h 49"/>
              <a:gd name="T2" fmla="*/ 21 w 72"/>
              <a:gd name="T3" fmla="*/ 13 h 49"/>
              <a:gd name="T4" fmla="*/ 40 w 72"/>
              <a:gd name="T5" fmla="*/ 0 h 49"/>
              <a:gd name="T6" fmla="*/ 49 w 72"/>
              <a:gd name="T7" fmla="*/ 26 h 49"/>
              <a:gd name="T8" fmla="*/ 29 w 72"/>
              <a:gd name="T9" fmla="*/ 34 h 49"/>
              <a:gd name="T10" fmla="*/ 4 w 72"/>
              <a:gd name="T11" fmla="*/ 32 h 49"/>
              <a:gd name="T12" fmla="*/ 0 w 72"/>
              <a:gd name="T13" fmla="*/ 13 h 49"/>
              <a:gd name="T14" fmla="*/ 3 w 72"/>
              <a:gd name="T15" fmla="*/ 9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1" name="Freeform 22"/>
          <p:cNvSpPr/>
          <p:nvPr/>
        </p:nvSpPr>
        <p:spPr bwMode="auto">
          <a:xfrm>
            <a:off x="4240362" y="5393040"/>
            <a:ext cx="777070" cy="590901"/>
          </a:xfrm>
          <a:custGeom>
            <a:avLst/>
            <a:gdLst>
              <a:gd name="T0" fmla="*/ 148 w 729"/>
              <a:gd name="T1" fmla="*/ 59 h 604"/>
              <a:gd name="T2" fmla="*/ 155 w 729"/>
              <a:gd name="T3" fmla="*/ 33 h 604"/>
              <a:gd name="T4" fmla="*/ 201 w 729"/>
              <a:gd name="T5" fmla="*/ 47 h 604"/>
              <a:gd name="T6" fmla="*/ 199 w 729"/>
              <a:gd name="T7" fmla="*/ 26 h 604"/>
              <a:gd name="T8" fmla="*/ 219 w 729"/>
              <a:gd name="T9" fmla="*/ 3 h 604"/>
              <a:gd name="T10" fmla="*/ 270 w 729"/>
              <a:gd name="T11" fmla="*/ 0 h 604"/>
              <a:gd name="T12" fmla="*/ 316 w 729"/>
              <a:gd name="T13" fmla="*/ 5 h 604"/>
              <a:gd name="T14" fmla="*/ 312 w 729"/>
              <a:gd name="T15" fmla="*/ 30 h 604"/>
              <a:gd name="T16" fmla="*/ 294 w 729"/>
              <a:gd name="T17" fmla="*/ 60 h 604"/>
              <a:gd name="T18" fmla="*/ 374 w 729"/>
              <a:gd name="T19" fmla="*/ 40 h 604"/>
              <a:gd name="T20" fmla="*/ 404 w 729"/>
              <a:gd name="T21" fmla="*/ 47 h 604"/>
              <a:gd name="T22" fmla="*/ 399 w 729"/>
              <a:gd name="T23" fmla="*/ 23 h 604"/>
              <a:gd name="T24" fmla="*/ 451 w 729"/>
              <a:gd name="T25" fmla="*/ 38 h 604"/>
              <a:gd name="T26" fmla="*/ 482 w 729"/>
              <a:gd name="T27" fmla="*/ 60 h 604"/>
              <a:gd name="T28" fmla="*/ 489 w 729"/>
              <a:gd name="T29" fmla="*/ 113 h 604"/>
              <a:gd name="T30" fmla="*/ 466 w 729"/>
              <a:gd name="T31" fmla="*/ 139 h 604"/>
              <a:gd name="T32" fmla="*/ 422 w 729"/>
              <a:gd name="T33" fmla="*/ 174 h 604"/>
              <a:gd name="T34" fmla="*/ 400 w 729"/>
              <a:gd name="T35" fmla="*/ 181 h 604"/>
              <a:gd name="T36" fmla="*/ 391 w 729"/>
              <a:gd name="T37" fmla="*/ 185 h 604"/>
              <a:gd name="T38" fmla="*/ 355 w 729"/>
              <a:gd name="T39" fmla="*/ 197 h 604"/>
              <a:gd name="T40" fmla="*/ 327 w 729"/>
              <a:gd name="T41" fmla="*/ 199 h 604"/>
              <a:gd name="T42" fmla="*/ 259 w 729"/>
              <a:gd name="T43" fmla="*/ 192 h 604"/>
              <a:gd name="T44" fmla="*/ 268 w 729"/>
              <a:gd name="T45" fmla="*/ 239 h 604"/>
              <a:gd name="T46" fmla="*/ 226 w 729"/>
              <a:gd name="T47" fmla="*/ 269 h 604"/>
              <a:gd name="T48" fmla="*/ 181 w 729"/>
              <a:gd name="T49" fmla="*/ 282 h 604"/>
              <a:gd name="T50" fmla="*/ 130 w 729"/>
              <a:gd name="T51" fmla="*/ 303 h 604"/>
              <a:gd name="T52" fmla="*/ 48 w 729"/>
              <a:gd name="T53" fmla="*/ 338 h 604"/>
              <a:gd name="T54" fmla="*/ 61 w 729"/>
              <a:gd name="T55" fmla="*/ 392 h 604"/>
              <a:gd name="T56" fmla="*/ 24 w 729"/>
              <a:gd name="T57" fmla="*/ 404 h 604"/>
              <a:gd name="T58" fmla="*/ 6 w 729"/>
              <a:gd name="T59" fmla="*/ 331 h 604"/>
              <a:gd name="T60" fmla="*/ 23 w 729"/>
              <a:gd name="T61" fmla="*/ 290 h 604"/>
              <a:gd name="T62" fmla="*/ 42 w 729"/>
              <a:gd name="T63" fmla="*/ 272 h 604"/>
              <a:gd name="T64" fmla="*/ 68 w 729"/>
              <a:gd name="T65" fmla="*/ 237 h 604"/>
              <a:gd name="T66" fmla="*/ 106 w 729"/>
              <a:gd name="T67" fmla="*/ 166 h 604"/>
              <a:gd name="T68" fmla="*/ 134 w 729"/>
              <a:gd name="T69" fmla="*/ 115 h 604"/>
              <a:gd name="T70" fmla="*/ 134 w 729"/>
              <a:gd name="T71" fmla="*/ 69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2" name="Freeform 23"/>
          <p:cNvSpPr/>
          <p:nvPr/>
        </p:nvSpPr>
        <p:spPr bwMode="auto">
          <a:xfrm>
            <a:off x="3659491" y="5330611"/>
            <a:ext cx="800243" cy="531376"/>
          </a:xfrm>
          <a:custGeom>
            <a:avLst/>
            <a:gdLst>
              <a:gd name="T0" fmla="*/ 23 w 753"/>
              <a:gd name="T1" fmla="*/ 142 h 542"/>
              <a:gd name="T2" fmla="*/ 55 w 753"/>
              <a:gd name="T3" fmla="*/ 126 h 542"/>
              <a:gd name="T4" fmla="*/ 109 w 753"/>
              <a:gd name="T5" fmla="*/ 140 h 542"/>
              <a:gd name="T6" fmla="*/ 120 w 753"/>
              <a:gd name="T7" fmla="*/ 117 h 542"/>
              <a:gd name="T8" fmla="*/ 195 w 753"/>
              <a:gd name="T9" fmla="*/ 90 h 542"/>
              <a:gd name="T10" fmla="*/ 257 w 753"/>
              <a:gd name="T11" fmla="*/ 72 h 542"/>
              <a:gd name="T12" fmla="*/ 282 w 753"/>
              <a:gd name="T13" fmla="*/ 79 h 542"/>
              <a:gd name="T14" fmla="*/ 301 w 753"/>
              <a:gd name="T15" fmla="*/ 64 h 542"/>
              <a:gd name="T16" fmla="*/ 310 w 753"/>
              <a:gd name="T17" fmla="*/ 49 h 542"/>
              <a:gd name="T18" fmla="*/ 336 w 753"/>
              <a:gd name="T19" fmla="*/ 31 h 542"/>
              <a:gd name="T20" fmla="*/ 369 w 753"/>
              <a:gd name="T21" fmla="*/ 13 h 542"/>
              <a:gd name="T22" fmla="*/ 383 w 753"/>
              <a:gd name="T23" fmla="*/ 30 h 542"/>
              <a:gd name="T24" fmla="*/ 417 w 753"/>
              <a:gd name="T25" fmla="*/ 6 h 542"/>
              <a:gd name="T26" fmla="*/ 451 w 753"/>
              <a:gd name="T27" fmla="*/ 6 h 542"/>
              <a:gd name="T28" fmla="*/ 468 w 753"/>
              <a:gd name="T29" fmla="*/ 32 h 542"/>
              <a:gd name="T30" fmla="*/ 448 w 753"/>
              <a:gd name="T31" fmla="*/ 80 h 542"/>
              <a:gd name="T32" fmla="*/ 448 w 753"/>
              <a:gd name="T33" fmla="*/ 102 h 542"/>
              <a:gd name="T34" fmla="*/ 482 w 753"/>
              <a:gd name="T35" fmla="*/ 119 h 542"/>
              <a:gd name="T36" fmla="*/ 506 w 753"/>
              <a:gd name="T37" fmla="*/ 111 h 542"/>
              <a:gd name="T38" fmla="*/ 506 w 753"/>
              <a:gd name="T39" fmla="*/ 156 h 542"/>
              <a:gd name="T40" fmla="*/ 477 w 753"/>
              <a:gd name="T41" fmla="*/ 208 h 542"/>
              <a:gd name="T42" fmla="*/ 440 w 753"/>
              <a:gd name="T43" fmla="*/ 279 h 542"/>
              <a:gd name="T44" fmla="*/ 415 w 753"/>
              <a:gd name="T45" fmla="*/ 314 h 542"/>
              <a:gd name="T46" fmla="*/ 395 w 753"/>
              <a:gd name="T47" fmla="*/ 333 h 542"/>
              <a:gd name="T48" fmla="*/ 334 w 753"/>
              <a:gd name="T49" fmla="*/ 365 h 542"/>
              <a:gd name="T50" fmla="*/ 287 w 753"/>
              <a:gd name="T51" fmla="*/ 340 h 542"/>
              <a:gd name="T52" fmla="*/ 239 w 753"/>
              <a:gd name="T53" fmla="*/ 365 h 542"/>
              <a:gd name="T54" fmla="*/ 160 w 753"/>
              <a:gd name="T55" fmla="*/ 337 h 542"/>
              <a:gd name="T56" fmla="*/ 163 w 753"/>
              <a:gd name="T57" fmla="*/ 282 h 542"/>
              <a:gd name="T58" fmla="*/ 127 w 753"/>
              <a:gd name="T59" fmla="*/ 273 h 542"/>
              <a:gd name="T60" fmla="*/ 101 w 753"/>
              <a:gd name="T61" fmla="*/ 273 h 542"/>
              <a:gd name="T62" fmla="*/ 87 w 753"/>
              <a:gd name="T63" fmla="*/ 234 h 542"/>
              <a:gd name="T64" fmla="*/ 111 w 753"/>
              <a:gd name="T65" fmla="*/ 228 h 542"/>
              <a:gd name="T66" fmla="*/ 109 w 753"/>
              <a:gd name="T67" fmla="*/ 195 h 542"/>
              <a:gd name="T68" fmla="*/ 43 w 753"/>
              <a:gd name="T69" fmla="*/ 168 h 542"/>
              <a:gd name="T70" fmla="*/ 10 w 753"/>
              <a:gd name="T71" fmla="*/ 168 h 542"/>
              <a:gd name="T72" fmla="*/ 0 w 753"/>
              <a:gd name="T73" fmla="*/ 140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3" name="Freeform 24"/>
          <p:cNvSpPr/>
          <p:nvPr/>
        </p:nvSpPr>
        <p:spPr bwMode="auto">
          <a:xfrm>
            <a:off x="4101324" y="4937161"/>
            <a:ext cx="554609" cy="569123"/>
          </a:xfrm>
          <a:custGeom>
            <a:avLst/>
            <a:gdLst>
              <a:gd name="T0" fmla="*/ 307 w 521"/>
              <a:gd name="T1" fmla="*/ 47 h 582"/>
              <a:gd name="T2" fmla="*/ 300 w 521"/>
              <a:gd name="T3" fmla="*/ 14 h 582"/>
              <a:gd name="T4" fmla="*/ 275 w 521"/>
              <a:gd name="T5" fmla="*/ 19 h 582"/>
              <a:gd name="T6" fmla="*/ 256 w 521"/>
              <a:gd name="T7" fmla="*/ 31 h 582"/>
              <a:gd name="T8" fmla="*/ 236 w 521"/>
              <a:gd name="T9" fmla="*/ 18 h 582"/>
              <a:gd name="T10" fmla="*/ 203 w 521"/>
              <a:gd name="T11" fmla="*/ 22 h 582"/>
              <a:gd name="T12" fmla="*/ 97 w 521"/>
              <a:gd name="T13" fmla="*/ 0 h 582"/>
              <a:gd name="T14" fmla="*/ 104 w 521"/>
              <a:gd name="T15" fmla="*/ 26 h 582"/>
              <a:gd name="T16" fmla="*/ 57 w 521"/>
              <a:gd name="T17" fmla="*/ 26 h 582"/>
              <a:gd name="T18" fmla="*/ 17 w 521"/>
              <a:gd name="T19" fmla="*/ 74 h 582"/>
              <a:gd name="T20" fmla="*/ 34 w 521"/>
              <a:gd name="T21" fmla="*/ 187 h 582"/>
              <a:gd name="T22" fmla="*/ 3 w 521"/>
              <a:gd name="T23" fmla="*/ 228 h 582"/>
              <a:gd name="T24" fmla="*/ 43 w 521"/>
              <a:gd name="T25" fmla="*/ 232 h 582"/>
              <a:gd name="T26" fmla="*/ 52 w 521"/>
              <a:gd name="T27" fmla="*/ 304 h 582"/>
              <a:gd name="T28" fmla="*/ 85 w 521"/>
              <a:gd name="T29" fmla="*/ 285 h 582"/>
              <a:gd name="T30" fmla="*/ 99 w 521"/>
              <a:gd name="T31" fmla="*/ 301 h 582"/>
              <a:gd name="T32" fmla="*/ 134 w 521"/>
              <a:gd name="T33" fmla="*/ 279 h 582"/>
              <a:gd name="T34" fmla="*/ 167 w 521"/>
              <a:gd name="T35" fmla="*/ 279 h 582"/>
              <a:gd name="T36" fmla="*/ 184 w 521"/>
              <a:gd name="T37" fmla="*/ 304 h 582"/>
              <a:gd name="T38" fmla="*/ 163 w 521"/>
              <a:gd name="T39" fmla="*/ 353 h 582"/>
              <a:gd name="T40" fmla="*/ 163 w 521"/>
              <a:gd name="T41" fmla="*/ 374 h 582"/>
              <a:gd name="T42" fmla="*/ 198 w 521"/>
              <a:gd name="T43" fmla="*/ 391 h 582"/>
              <a:gd name="T44" fmla="*/ 223 w 521"/>
              <a:gd name="T45" fmla="*/ 383 h 582"/>
              <a:gd name="T46" fmla="*/ 236 w 521"/>
              <a:gd name="T47" fmla="*/ 353 h 582"/>
              <a:gd name="T48" fmla="*/ 260 w 521"/>
              <a:gd name="T49" fmla="*/ 348 h 582"/>
              <a:gd name="T50" fmla="*/ 294 w 521"/>
              <a:gd name="T51" fmla="*/ 352 h 582"/>
              <a:gd name="T52" fmla="*/ 289 w 521"/>
              <a:gd name="T53" fmla="*/ 332 h 582"/>
              <a:gd name="T54" fmla="*/ 339 w 521"/>
              <a:gd name="T55" fmla="*/ 325 h 582"/>
              <a:gd name="T56" fmla="*/ 351 w 521"/>
              <a:gd name="T57" fmla="*/ 301 h 582"/>
              <a:gd name="T58" fmla="*/ 356 w 521"/>
              <a:gd name="T59" fmla="*/ 236 h 582"/>
              <a:gd name="T60" fmla="*/ 334 w 521"/>
              <a:gd name="T61" fmla="*/ 204 h 582"/>
              <a:gd name="T62" fmla="*/ 328 w 521"/>
              <a:gd name="T63" fmla="*/ 178 h 582"/>
              <a:gd name="T64" fmla="*/ 316 w 521"/>
              <a:gd name="T65" fmla="*/ 175 h 582"/>
              <a:gd name="T66" fmla="*/ 334 w 521"/>
              <a:gd name="T67" fmla="*/ 128 h 582"/>
              <a:gd name="T68" fmla="*/ 342 w 521"/>
              <a:gd name="T69" fmla="*/ 90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4" name="Freeform 25"/>
          <p:cNvSpPr/>
          <p:nvPr/>
        </p:nvSpPr>
        <p:spPr bwMode="auto">
          <a:xfrm>
            <a:off x="4036439" y="4600333"/>
            <a:ext cx="780160" cy="448621"/>
          </a:xfrm>
          <a:custGeom>
            <a:avLst/>
            <a:gdLst>
              <a:gd name="T0" fmla="*/ 68 w 733"/>
              <a:gd name="T1" fmla="*/ 285 h 456"/>
              <a:gd name="T2" fmla="*/ 127 w 733"/>
              <a:gd name="T3" fmla="*/ 271 h 456"/>
              <a:gd name="T4" fmla="*/ 130 w 733"/>
              <a:gd name="T5" fmla="*/ 241 h 456"/>
              <a:gd name="T6" fmla="*/ 217 w 733"/>
              <a:gd name="T7" fmla="*/ 238 h 456"/>
              <a:gd name="T8" fmla="*/ 258 w 733"/>
              <a:gd name="T9" fmla="*/ 265 h 456"/>
              <a:gd name="T10" fmla="*/ 294 w 733"/>
              <a:gd name="T11" fmla="*/ 246 h 456"/>
              <a:gd name="T12" fmla="*/ 309 w 733"/>
              <a:gd name="T13" fmla="*/ 265 h 456"/>
              <a:gd name="T14" fmla="*/ 335 w 733"/>
              <a:gd name="T15" fmla="*/ 236 h 456"/>
              <a:gd name="T16" fmla="*/ 343 w 733"/>
              <a:gd name="T17" fmla="*/ 271 h 456"/>
              <a:gd name="T18" fmla="*/ 365 w 733"/>
              <a:gd name="T19" fmla="*/ 285 h 456"/>
              <a:gd name="T20" fmla="*/ 407 w 733"/>
              <a:gd name="T21" fmla="*/ 260 h 456"/>
              <a:gd name="T22" fmla="*/ 477 w 733"/>
              <a:gd name="T23" fmla="*/ 218 h 456"/>
              <a:gd name="T24" fmla="*/ 471 w 733"/>
              <a:gd name="T25" fmla="*/ 150 h 456"/>
              <a:gd name="T26" fmla="*/ 477 w 733"/>
              <a:gd name="T27" fmla="*/ 127 h 456"/>
              <a:gd name="T28" fmla="*/ 433 w 733"/>
              <a:gd name="T29" fmla="*/ 104 h 456"/>
              <a:gd name="T30" fmla="*/ 401 w 733"/>
              <a:gd name="T31" fmla="*/ 104 h 456"/>
              <a:gd name="T32" fmla="*/ 353 w 733"/>
              <a:gd name="T33" fmla="*/ 87 h 456"/>
              <a:gd name="T34" fmla="*/ 328 w 733"/>
              <a:gd name="T35" fmla="*/ 62 h 456"/>
              <a:gd name="T36" fmla="*/ 302 w 733"/>
              <a:gd name="T37" fmla="*/ 58 h 456"/>
              <a:gd name="T38" fmla="*/ 247 w 733"/>
              <a:gd name="T39" fmla="*/ 58 h 456"/>
              <a:gd name="T40" fmla="*/ 145 w 733"/>
              <a:gd name="T41" fmla="*/ 0 h 456"/>
              <a:gd name="T42" fmla="*/ 124 w 733"/>
              <a:gd name="T43" fmla="*/ 7 h 456"/>
              <a:gd name="T44" fmla="*/ 60 w 733"/>
              <a:gd name="T45" fmla="*/ 7 h 456"/>
              <a:gd name="T46" fmla="*/ 68 w 733"/>
              <a:gd name="T47" fmla="*/ 28 h 456"/>
              <a:gd name="T48" fmla="*/ 98 w 733"/>
              <a:gd name="T49" fmla="*/ 35 h 456"/>
              <a:gd name="T50" fmla="*/ 65 w 733"/>
              <a:gd name="T51" fmla="*/ 58 h 456"/>
              <a:gd name="T52" fmla="*/ 65 w 733"/>
              <a:gd name="T53" fmla="*/ 83 h 456"/>
              <a:gd name="T54" fmla="*/ 84 w 733"/>
              <a:gd name="T55" fmla="*/ 111 h 456"/>
              <a:gd name="T56" fmla="*/ 106 w 733"/>
              <a:gd name="T57" fmla="*/ 169 h 456"/>
              <a:gd name="T58" fmla="*/ 92 w 733"/>
              <a:gd name="T59" fmla="*/ 179 h 456"/>
              <a:gd name="T60" fmla="*/ 13 w 733"/>
              <a:gd name="T61" fmla="*/ 209 h 456"/>
              <a:gd name="T62" fmla="*/ 10 w 733"/>
              <a:gd name="T63" fmla="*/ 234 h 456"/>
              <a:gd name="T64" fmla="*/ 25 w 733"/>
              <a:gd name="T65" fmla="*/ 266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5" name="Freeform 26"/>
          <p:cNvSpPr/>
          <p:nvPr/>
        </p:nvSpPr>
        <p:spPr bwMode="auto">
          <a:xfrm>
            <a:off x="4141490" y="6018785"/>
            <a:ext cx="251814" cy="211970"/>
          </a:xfrm>
          <a:custGeom>
            <a:avLst/>
            <a:gdLst>
              <a:gd name="T0" fmla="*/ 162 w 238"/>
              <a:gd name="T1" fmla="*/ 24 h 215"/>
              <a:gd name="T2" fmla="*/ 131 w 238"/>
              <a:gd name="T3" fmla="*/ 75 h 215"/>
              <a:gd name="T4" fmla="*/ 131 w 238"/>
              <a:gd name="T5" fmla="*/ 98 h 215"/>
              <a:gd name="T6" fmla="*/ 72 w 238"/>
              <a:gd name="T7" fmla="*/ 145 h 215"/>
              <a:gd name="T8" fmla="*/ 12 w 238"/>
              <a:gd name="T9" fmla="*/ 124 h 215"/>
              <a:gd name="T10" fmla="*/ 0 w 238"/>
              <a:gd name="T11" fmla="*/ 81 h 215"/>
              <a:gd name="T12" fmla="*/ 3 w 238"/>
              <a:gd name="T13" fmla="*/ 61 h 215"/>
              <a:gd name="T14" fmla="*/ 37 w 238"/>
              <a:gd name="T15" fmla="*/ 29 h 215"/>
              <a:gd name="T16" fmla="*/ 47 w 238"/>
              <a:gd name="T17" fmla="*/ 19 h 215"/>
              <a:gd name="T18" fmla="*/ 103 w 238"/>
              <a:gd name="T19" fmla="*/ 11 h 215"/>
              <a:gd name="T20" fmla="*/ 127 w 238"/>
              <a:gd name="T21" fmla="*/ 8 h 215"/>
              <a:gd name="T22" fmla="*/ 136 w 238"/>
              <a:gd name="T23" fmla="*/ 0 h 215"/>
              <a:gd name="T24" fmla="*/ 153 w 238"/>
              <a:gd name="T25" fmla="*/ 3 h 215"/>
              <a:gd name="T26" fmla="*/ 162 w 238"/>
              <a:gd name="T27" fmla="*/ 24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6" name="Oval 27"/>
          <p:cNvSpPr>
            <a:spLocks noChangeArrowheads="1"/>
          </p:cNvSpPr>
          <p:nvPr/>
        </p:nvSpPr>
        <p:spPr bwMode="auto">
          <a:xfrm>
            <a:off x="5035971" y="4662762"/>
            <a:ext cx="64885" cy="59526"/>
          </a:xfrm>
          <a:prstGeom prst="ellipse">
            <a:avLst/>
          </a:prstGeom>
          <a:solidFill>
            <a:srgbClr val="00A0E8">
              <a:alpha val="40000"/>
            </a:srgbClr>
          </a:solidFill>
          <a:ln w="9525">
            <a:solidFill>
              <a:schemeClr val="bg1"/>
            </a:solidFill>
            <a:round/>
          </a:ln>
        </p:spPr>
        <p:txBody>
          <a:bodyPr lIns="52121" tIns="26060" rIns="52121" bIns="2606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7" name="Freeform 28"/>
          <p:cNvSpPr/>
          <p:nvPr/>
        </p:nvSpPr>
        <p:spPr bwMode="auto">
          <a:xfrm>
            <a:off x="2635241" y="3617433"/>
            <a:ext cx="1379570" cy="1084528"/>
          </a:xfrm>
          <a:custGeom>
            <a:avLst/>
            <a:gdLst>
              <a:gd name="T0" fmla="*/ 0 w 1299"/>
              <a:gd name="T1" fmla="*/ 140 h 1107"/>
              <a:gd name="T2" fmla="*/ 34 w 1299"/>
              <a:gd name="T3" fmla="*/ 106 h 1107"/>
              <a:gd name="T4" fmla="*/ 137 w 1299"/>
              <a:gd name="T5" fmla="*/ 48 h 1107"/>
              <a:gd name="T6" fmla="*/ 163 w 1299"/>
              <a:gd name="T7" fmla="*/ 13 h 1107"/>
              <a:gd name="T8" fmla="*/ 185 w 1299"/>
              <a:gd name="T9" fmla="*/ 1 h 1107"/>
              <a:gd name="T10" fmla="*/ 225 w 1299"/>
              <a:gd name="T11" fmla="*/ 26 h 1107"/>
              <a:gd name="T12" fmla="*/ 228 w 1299"/>
              <a:gd name="T13" fmla="*/ 101 h 1107"/>
              <a:gd name="T14" fmla="*/ 283 w 1299"/>
              <a:gd name="T15" fmla="*/ 165 h 1107"/>
              <a:gd name="T16" fmla="*/ 373 w 1299"/>
              <a:gd name="T17" fmla="*/ 143 h 1107"/>
              <a:gd name="T18" fmla="*/ 397 w 1299"/>
              <a:gd name="T19" fmla="*/ 161 h 1107"/>
              <a:gd name="T20" fmla="*/ 357 w 1299"/>
              <a:gd name="T21" fmla="*/ 202 h 1107"/>
              <a:gd name="T22" fmla="*/ 399 w 1299"/>
              <a:gd name="T23" fmla="*/ 244 h 1107"/>
              <a:gd name="T24" fmla="*/ 419 w 1299"/>
              <a:gd name="T25" fmla="*/ 250 h 1107"/>
              <a:gd name="T26" fmla="*/ 439 w 1299"/>
              <a:gd name="T27" fmla="*/ 281 h 1107"/>
              <a:gd name="T28" fmla="*/ 520 w 1299"/>
              <a:gd name="T29" fmla="*/ 283 h 1107"/>
              <a:gd name="T30" fmla="*/ 597 w 1299"/>
              <a:gd name="T31" fmla="*/ 252 h 1107"/>
              <a:gd name="T32" fmla="*/ 604 w 1299"/>
              <a:gd name="T33" fmla="*/ 301 h 1107"/>
              <a:gd name="T34" fmla="*/ 584 w 1299"/>
              <a:gd name="T35" fmla="*/ 327 h 1107"/>
              <a:gd name="T36" fmla="*/ 577 w 1299"/>
              <a:gd name="T37" fmla="*/ 366 h 1107"/>
              <a:gd name="T38" fmla="*/ 635 w 1299"/>
              <a:gd name="T39" fmla="*/ 389 h 1107"/>
              <a:gd name="T40" fmla="*/ 691 w 1299"/>
              <a:gd name="T41" fmla="*/ 485 h 1107"/>
              <a:gd name="T42" fmla="*/ 716 w 1299"/>
              <a:gd name="T43" fmla="*/ 524 h 1107"/>
              <a:gd name="T44" fmla="*/ 745 w 1299"/>
              <a:gd name="T45" fmla="*/ 544 h 1107"/>
              <a:gd name="T46" fmla="*/ 753 w 1299"/>
              <a:gd name="T47" fmla="*/ 521 h 1107"/>
              <a:gd name="T48" fmla="*/ 782 w 1299"/>
              <a:gd name="T49" fmla="*/ 489 h 1107"/>
              <a:gd name="T50" fmla="*/ 753 w 1299"/>
              <a:gd name="T51" fmla="*/ 465 h 1107"/>
              <a:gd name="T52" fmla="*/ 770 w 1299"/>
              <a:gd name="T53" fmla="*/ 405 h 1107"/>
              <a:gd name="T54" fmla="*/ 799 w 1299"/>
              <a:gd name="T55" fmla="*/ 411 h 1107"/>
              <a:gd name="T56" fmla="*/ 857 w 1299"/>
              <a:gd name="T57" fmla="*/ 447 h 1107"/>
              <a:gd name="T58" fmla="*/ 892 w 1299"/>
              <a:gd name="T59" fmla="*/ 482 h 1107"/>
              <a:gd name="T60" fmla="*/ 885 w 1299"/>
              <a:gd name="T61" fmla="*/ 529 h 1107"/>
              <a:gd name="T62" fmla="*/ 841 w 1299"/>
              <a:gd name="T63" fmla="*/ 544 h 1107"/>
              <a:gd name="T64" fmla="*/ 835 w 1299"/>
              <a:gd name="T65" fmla="*/ 556 h 1107"/>
              <a:gd name="T66" fmla="*/ 802 w 1299"/>
              <a:gd name="T67" fmla="*/ 569 h 1107"/>
              <a:gd name="T68" fmla="*/ 765 w 1299"/>
              <a:gd name="T69" fmla="*/ 560 h 1107"/>
              <a:gd name="T70" fmla="*/ 765 w 1299"/>
              <a:gd name="T71" fmla="*/ 577 h 1107"/>
              <a:gd name="T72" fmla="*/ 750 w 1299"/>
              <a:gd name="T73" fmla="*/ 602 h 1107"/>
              <a:gd name="T74" fmla="*/ 757 w 1299"/>
              <a:gd name="T75" fmla="*/ 649 h 1107"/>
              <a:gd name="T76" fmla="*/ 760 w 1299"/>
              <a:gd name="T77" fmla="*/ 672 h 1107"/>
              <a:gd name="T78" fmla="*/ 719 w 1299"/>
              <a:gd name="T79" fmla="*/ 680 h 1107"/>
              <a:gd name="T80" fmla="*/ 724 w 1299"/>
              <a:gd name="T81" fmla="*/ 722 h 1107"/>
              <a:gd name="T82" fmla="*/ 701 w 1299"/>
              <a:gd name="T83" fmla="*/ 739 h 1107"/>
              <a:gd name="T84" fmla="*/ 652 w 1299"/>
              <a:gd name="T85" fmla="*/ 743 h 1107"/>
              <a:gd name="T86" fmla="*/ 630 w 1299"/>
              <a:gd name="T87" fmla="*/ 706 h 1107"/>
              <a:gd name="T88" fmla="*/ 606 w 1299"/>
              <a:gd name="T89" fmla="*/ 706 h 1107"/>
              <a:gd name="T90" fmla="*/ 558 w 1299"/>
              <a:gd name="T91" fmla="*/ 666 h 1107"/>
              <a:gd name="T92" fmla="*/ 549 w 1299"/>
              <a:gd name="T93" fmla="*/ 630 h 1107"/>
              <a:gd name="T94" fmla="*/ 497 w 1299"/>
              <a:gd name="T95" fmla="*/ 649 h 1107"/>
              <a:gd name="T96" fmla="*/ 484 w 1299"/>
              <a:gd name="T97" fmla="*/ 669 h 1107"/>
              <a:gd name="T98" fmla="*/ 430 w 1299"/>
              <a:gd name="T99" fmla="*/ 640 h 1107"/>
              <a:gd name="T100" fmla="*/ 428 w 1299"/>
              <a:gd name="T101" fmla="*/ 610 h 1107"/>
              <a:gd name="T102" fmla="*/ 463 w 1299"/>
              <a:gd name="T103" fmla="*/ 630 h 1107"/>
              <a:gd name="T104" fmla="*/ 478 w 1299"/>
              <a:gd name="T105" fmla="*/ 589 h 1107"/>
              <a:gd name="T106" fmla="*/ 509 w 1299"/>
              <a:gd name="T107" fmla="*/ 560 h 1107"/>
              <a:gd name="T108" fmla="*/ 536 w 1299"/>
              <a:gd name="T109" fmla="*/ 520 h 1107"/>
              <a:gd name="T110" fmla="*/ 523 w 1299"/>
              <a:gd name="T111" fmla="*/ 455 h 1107"/>
              <a:gd name="T112" fmla="*/ 474 w 1299"/>
              <a:gd name="T113" fmla="*/ 366 h 1107"/>
              <a:gd name="T114" fmla="*/ 422 w 1299"/>
              <a:gd name="T115" fmla="*/ 347 h 1107"/>
              <a:gd name="T116" fmla="*/ 365 w 1299"/>
              <a:gd name="T117" fmla="*/ 283 h 1107"/>
              <a:gd name="T118" fmla="*/ 273 w 1299"/>
              <a:gd name="T119" fmla="*/ 258 h 1107"/>
              <a:gd name="T120" fmla="*/ 201 w 1299"/>
              <a:gd name="T121" fmla="*/ 266 h 1107"/>
              <a:gd name="T122" fmla="*/ 144 w 1299"/>
              <a:gd name="T123" fmla="*/ 288 h 1107"/>
              <a:gd name="T124" fmla="*/ 86 w 1299"/>
              <a:gd name="T125" fmla="*/ 254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8" name="Freeform 29"/>
          <p:cNvSpPr/>
          <p:nvPr/>
        </p:nvSpPr>
        <p:spPr bwMode="auto">
          <a:xfrm>
            <a:off x="3746003" y="3932483"/>
            <a:ext cx="515987" cy="830455"/>
          </a:xfrm>
          <a:custGeom>
            <a:avLst/>
            <a:gdLst>
              <a:gd name="T0" fmla="*/ 278 w 482"/>
              <a:gd name="T1" fmla="*/ 340 h 849"/>
              <a:gd name="T2" fmla="*/ 270 w 482"/>
              <a:gd name="T3" fmla="*/ 193 h 849"/>
              <a:gd name="T4" fmla="*/ 294 w 482"/>
              <a:gd name="T5" fmla="*/ 144 h 849"/>
              <a:gd name="T6" fmla="*/ 292 w 482"/>
              <a:gd name="T7" fmla="*/ 77 h 849"/>
              <a:gd name="T8" fmla="*/ 306 w 482"/>
              <a:gd name="T9" fmla="*/ 30 h 849"/>
              <a:gd name="T10" fmla="*/ 295 w 482"/>
              <a:gd name="T11" fmla="*/ 0 h 849"/>
              <a:gd name="T12" fmla="*/ 245 w 482"/>
              <a:gd name="T13" fmla="*/ 17 h 849"/>
              <a:gd name="T14" fmla="*/ 227 w 482"/>
              <a:gd name="T15" fmla="*/ 58 h 849"/>
              <a:gd name="T16" fmla="*/ 207 w 482"/>
              <a:gd name="T17" fmla="*/ 73 h 849"/>
              <a:gd name="T18" fmla="*/ 142 w 482"/>
              <a:gd name="T19" fmla="*/ 146 h 849"/>
              <a:gd name="T20" fmla="*/ 94 w 482"/>
              <a:gd name="T21" fmla="*/ 144 h 849"/>
              <a:gd name="T22" fmla="*/ 82 w 482"/>
              <a:gd name="T23" fmla="*/ 191 h 849"/>
              <a:gd name="T24" fmla="*/ 142 w 482"/>
              <a:gd name="T25" fmla="*/ 227 h 849"/>
              <a:gd name="T26" fmla="*/ 178 w 482"/>
              <a:gd name="T27" fmla="*/ 262 h 849"/>
              <a:gd name="T28" fmla="*/ 171 w 482"/>
              <a:gd name="T29" fmla="*/ 309 h 849"/>
              <a:gd name="T30" fmla="*/ 125 w 482"/>
              <a:gd name="T31" fmla="*/ 323 h 849"/>
              <a:gd name="T32" fmla="*/ 118 w 482"/>
              <a:gd name="T33" fmla="*/ 335 h 849"/>
              <a:gd name="T34" fmla="*/ 85 w 482"/>
              <a:gd name="T35" fmla="*/ 348 h 849"/>
              <a:gd name="T36" fmla="*/ 47 w 482"/>
              <a:gd name="T37" fmla="*/ 340 h 849"/>
              <a:gd name="T38" fmla="*/ 47 w 482"/>
              <a:gd name="T39" fmla="*/ 356 h 849"/>
              <a:gd name="T40" fmla="*/ 31 w 482"/>
              <a:gd name="T41" fmla="*/ 381 h 849"/>
              <a:gd name="T42" fmla="*/ 38 w 482"/>
              <a:gd name="T43" fmla="*/ 428 h 849"/>
              <a:gd name="T44" fmla="*/ 42 w 482"/>
              <a:gd name="T45" fmla="*/ 451 h 849"/>
              <a:gd name="T46" fmla="*/ 0 w 482"/>
              <a:gd name="T47" fmla="*/ 459 h 849"/>
              <a:gd name="T48" fmla="*/ 5 w 482"/>
              <a:gd name="T49" fmla="*/ 501 h 849"/>
              <a:gd name="T50" fmla="*/ 21 w 482"/>
              <a:gd name="T51" fmla="*/ 518 h 849"/>
              <a:gd name="T52" fmla="*/ 78 w 482"/>
              <a:gd name="T53" fmla="*/ 511 h 849"/>
              <a:gd name="T54" fmla="*/ 91 w 482"/>
              <a:gd name="T55" fmla="*/ 525 h 849"/>
              <a:gd name="T56" fmla="*/ 148 w 482"/>
              <a:gd name="T57" fmla="*/ 549 h 849"/>
              <a:gd name="T58" fmla="*/ 220 w 482"/>
              <a:gd name="T59" fmla="*/ 557 h 849"/>
              <a:gd name="T60" fmla="*/ 254 w 482"/>
              <a:gd name="T61" fmla="*/ 565 h 849"/>
              <a:gd name="T62" fmla="*/ 247 w 482"/>
              <a:gd name="T63" fmla="*/ 534 h 849"/>
              <a:gd name="T64" fmla="*/ 278 w 482"/>
              <a:gd name="T65" fmla="*/ 503 h 849"/>
              <a:gd name="T66" fmla="*/ 270 w 482"/>
              <a:gd name="T67" fmla="*/ 488 h 849"/>
              <a:gd name="T68" fmla="*/ 240 w 482"/>
              <a:gd name="T69" fmla="*/ 470 h 849"/>
              <a:gd name="T70" fmla="*/ 299 w 482"/>
              <a:gd name="T71" fmla="*/ 464 h 849"/>
              <a:gd name="T72" fmla="*/ 317 w 482"/>
              <a:gd name="T73" fmla="*/ 468 h 849"/>
              <a:gd name="T74" fmla="*/ 333 w 482"/>
              <a:gd name="T75" fmla="*/ 436 h 849"/>
              <a:gd name="T76" fmla="*/ 285 w 482"/>
              <a:gd name="T77" fmla="*/ 360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89" name="Freeform 30"/>
          <p:cNvSpPr/>
          <p:nvPr/>
        </p:nvSpPr>
        <p:spPr bwMode="auto">
          <a:xfrm>
            <a:off x="4651298" y="4401429"/>
            <a:ext cx="480455" cy="532828"/>
          </a:xfrm>
          <a:custGeom>
            <a:avLst/>
            <a:gdLst>
              <a:gd name="T0" fmla="*/ 74 w 451"/>
              <a:gd name="T1" fmla="*/ 0 h 543"/>
              <a:gd name="T2" fmla="*/ 128 w 451"/>
              <a:gd name="T3" fmla="*/ 31 h 543"/>
              <a:gd name="T4" fmla="*/ 170 w 451"/>
              <a:gd name="T5" fmla="*/ 49 h 543"/>
              <a:gd name="T6" fmla="*/ 190 w 451"/>
              <a:gd name="T7" fmla="*/ 52 h 543"/>
              <a:gd name="T8" fmla="*/ 201 w 451"/>
              <a:gd name="T9" fmla="*/ 97 h 543"/>
              <a:gd name="T10" fmla="*/ 234 w 451"/>
              <a:gd name="T11" fmla="*/ 116 h 543"/>
              <a:gd name="T12" fmla="*/ 259 w 451"/>
              <a:gd name="T13" fmla="*/ 100 h 543"/>
              <a:gd name="T14" fmla="*/ 268 w 451"/>
              <a:gd name="T15" fmla="*/ 126 h 543"/>
              <a:gd name="T16" fmla="*/ 237 w 451"/>
              <a:gd name="T17" fmla="*/ 143 h 543"/>
              <a:gd name="T18" fmla="*/ 226 w 451"/>
              <a:gd name="T19" fmla="*/ 165 h 543"/>
              <a:gd name="T20" fmla="*/ 259 w 451"/>
              <a:gd name="T21" fmla="*/ 197 h 543"/>
              <a:gd name="T22" fmla="*/ 310 w 451"/>
              <a:gd name="T23" fmla="*/ 222 h 543"/>
              <a:gd name="T24" fmla="*/ 302 w 451"/>
              <a:gd name="T25" fmla="*/ 262 h 543"/>
              <a:gd name="T26" fmla="*/ 302 w 451"/>
              <a:gd name="T27" fmla="*/ 283 h 543"/>
              <a:gd name="T28" fmla="*/ 274 w 451"/>
              <a:gd name="T29" fmla="*/ 298 h 543"/>
              <a:gd name="T30" fmla="*/ 251 w 451"/>
              <a:gd name="T31" fmla="*/ 361 h 543"/>
              <a:gd name="T32" fmla="*/ 232 w 451"/>
              <a:gd name="T33" fmla="*/ 352 h 543"/>
              <a:gd name="T34" fmla="*/ 182 w 451"/>
              <a:gd name="T35" fmla="*/ 335 h 543"/>
              <a:gd name="T36" fmla="*/ 143 w 451"/>
              <a:gd name="T37" fmla="*/ 359 h 543"/>
              <a:gd name="T38" fmla="*/ 154 w 451"/>
              <a:gd name="T39" fmla="*/ 331 h 543"/>
              <a:gd name="T40" fmla="*/ 110 w 451"/>
              <a:gd name="T41" fmla="*/ 346 h 543"/>
              <a:gd name="T42" fmla="*/ 88 w 451"/>
              <a:gd name="T43" fmla="*/ 269 h 543"/>
              <a:gd name="T44" fmla="*/ 68 w 451"/>
              <a:gd name="T45" fmla="*/ 257 h 543"/>
              <a:gd name="T46" fmla="*/ 50 w 451"/>
              <a:gd name="T47" fmla="*/ 216 h 543"/>
              <a:gd name="T48" fmla="*/ 71 w 451"/>
              <a:gd name="T49" fmla="*/ 190 h 543"/>
              <a:gd name="T50" fmla="*/ 61 w 451"/>
              <a:gd name="T51" fmla="*/ 153 h 543"/>
              <a:gd name="T52" fmla="*/ 19 w 451"/>
              <a:gd name="T53" fmla="*/ 151 h 543"/>
              <a:gd name="T54" fmla="*/ 19 w 451"/>
              <a:gd name="T55" fmla="*/ 114 h 543"/>
              <a:gd name="T56" fmla="*/ 34 w 451"/>
              <a:gd name="T57" fmla="*/ 83 h 543"/>
              <a:gd name="T58" fmla="*/ 42 w 451"/>
              <a:gd name="T59" fmla="*/ 44 h 543"/>
              <a:gd name="T60" fmla="*/ 68 w 451"/>
              <a:gd name="T61" fmla="*/ 70 h 543"/>
              <a:gd name="T62" fmla="*/ 94 w 451"/>
              <a:gd name="T63" fmla="*/ 48 h 543"/>
              <a:gd name="T64" fmla="*/ 68 w 451"/>
              <a:gd name="T65" fmla="*/ 20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solidFill>
            <a:srgbClr val="00A0E8">
              <a:alpha val="4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0" name="Freeform 31"/>
          <p:cNvSpPr/>
          <p:nvPr/>
        </p:nvSpPr>
        <p:spPr bwMode="auto">
          <a:xfrm>
            <a:off x="4761077" y="4323194"/>
            <a:ext cx="568512" cy="415228"/>
          </a:xfrm>
          <a:custGeom>
            <a:avLst/>
            <a:gdLst>
              <a:gd name="T0" fmla="*/ 341 w 533"/>
              <a:gd name="T1" fmla="*/ 226 h 427"/>
              <a:gd name="T2" fmla="*/ 333 w 533"/>
              <a:gd name="T3" fmla="*/ 251 h 427"/>
              <a:gd name="T4" fmla="*/ 323 w 533"/>
              <a:gd name="T5" fmla="*/ 264 h 427"/>
              <a:gd name="T6" fmla="*/ 304 w 533"/>
              <a:gd name="T7" fmla="*/ 285 h 427"/>
              <a:gd name="T8" fmla="*/ 275 w 533"/>
              <a:gd name="T9" fmla="*/ 280 h 427"/>
              <a:gd name="T10" fmla="*/ 252 w 533"/>
              <a:gd name="T11" fmla="*/ 267 h 427"/>
              <a:gd name="T12" fmla="*/ 237 w 533"/>
              <a:gd name="T13" fmla="*/ 274 h 427"/>
              <a:gd name="T14" fmla="*/ 188 w 533"/>
              <a:gd name="T15" fmla="*/ 268 h 427"/>
              <a:gd name="T16" fmla="*/ 186 w 533"/>
              <a:gd name="T17" fmla="*/ 250 h 427"/>
              <a:gd name="T18" fmla="*/ 160 w 533"/>
              <a:gd name="T19" fmla="*/ 232 h 427"/>
              <a:gd name="T20" fmla="*/ 153 w 533"/>
              <a:gd name="T21" fmla="*/ 217 h 427"/>
              <a:gd name="T22" fmla="*/ 164 w 533"/>
              <a:gd name="T23" fmla="*/ 205 h 427"/>
              <a:gd name="T24" fmla="*/ 164 w 533"/>
              <a:gd name="T25" fmla="*/ 196 h 427"/>
              <a:gd name="T26" fmla="*/ 164 w 533"/>
              <a:gd name="T27" fmla="*/ 184 h 427"/>
              <a:gd name="T28" fmla="*/ 195 w 533"/>
              <a:gd name="T29" fmla="*/ 179 h 427"/>
              <a:gd name="T30" fmla="*/ 196 w 533"/>
              <a:gd name="T31" fmla="*/ 167 h 427"/>
              <a:gd name="T32" fmla="*/ 186 w 533"/>
              <a:gd name="T33" fmla="*/ 153 h 427"/>
              <a:gd name="T34" fmla="*/ 168 w 533"/>
              <a:gd name="T35" fmla="*/ 152 h 427"/>
              <a:gd name="T36" fmla="*/ 160 w 533"/>
              <a:gd name="T37" fmla="*/ 168 h 427"/>
              <a:gd name="T38" fmla="*/ 135 w 533"/>
              <a:gd name="T39" fmla="*/ 164 h 427"/>
              <a:gd name="T40" fmla="*/ 128 w 533"/>
              <a:gd name="T41" fmla="*/ 151 h 427"/>
              <a:gd name="T42" fmla="*/ 112 w 533"/>
              <a:gd name="T43" fmla="*/ 143 h 427"/>
              <a:gd name="T44" fmla="*/ 117 w 533"/>
              <a:gd name="T45" fmla="*/ 106 h 427"/>
              <a:gd name="T46" fmla="*/ 113 w 533"/>
              <a:gd name="T47" fmla="*/ 102 h 427"/>
              <a:gd name="T48" fmla="*/ 96 w 533"/>
              <a:gd name="T49" fmla="*/ 103 h 427"/>
              <a:gd name="T50" fmla="*/ 85 w 533"/>
              <a:gd name="T51" fmla="*/ 93 h 427"/>
              <a:gd name="T52" fmla="*/ 54 w 533"/>
              <a:gd name="T53" fmla="*/ 85 h 427"/>
              <a:gd name="T54" fmla="*/ 37 w 533"/>
              <a:gd name="T55" fmla="*/ 69 h 427"/>
              <a:gd name="T56" fmla="*/ 0 w 533"/>
              <a:gd name="T57" fmla="*/ 54 h 427"/>
              <a:gd name="T58" fmla="*/ 3 w 533"/>
              <a:gd name="T59" fmla="*/ 38 h 427"/>
              <a:gd name="T60" fmla="*/ 19 w 533"/>
              <a:gd name="T61" fmla="*/ 33 h 427"/>
              <a:gd name="T62" fmla="*/ 46 w 533"/>
              <a:gd name="T63" fmla="*/ 54 h 427"/>
              <a:gd name="T64" fmla="*/ 54 w 533"/>
              <a:gd name="T65" fmla="*/ 54 h 427"/>
              <a:gd name="T66" fmla="*/ 80 w 533"/>
              <a:gd name="T67" fmla="*/ 52 h 427"/>
              <a:gd name="T68" fmla="*/ 94 w 533"/>
              <a:gd name="T69" fmla="*/ 41 h 427"/>
              <a:gd name="T70" fmla="*/ 115 w 533"/>
              <a:gd name="T71" fmla="*/ 57 h 427"/>
              <a:gd name="T72" fmla="*/ 124 w 533"/>
              <a:gd name="T73" fmla="*/ 42 h 427"/>
              <a:gd name="T74" fmla="*/ 125 w 533"/>
              <a:gd name="T75" fmla="*/ 34 h 427"/>
              <a:gd name="T76" fmla="*/ 142 w 533"/>
              <a:gd name="T77" fmla="*/ 24 h 427"/>
              <a:gd name="T78" fmla="*/ 148 w 533"/>
              <a:gd name="T79" fmla="*/ 3 h 427"/>
              <a:gd name="T80" fmla="*/ 164 w 533"/>
              <a:gd name="T81" fmla="*/ 0 h 427"/>
              <a:gd name="T82" fmla="*/ 207 w 533"/>
              <a:gd name="T83" fmla="*/ 29 h 427"/>
              <a:gd name="T84" fmla="*/ 237 w 533"/>
              <a:gd name="T85" fmla="*/ 41 h 427"/>
              <a:gd name="T86" fmla="*/ 295 w 533"/>
              <a:gd name="T87" fmla="*/ 134 h 427"/>
              <a:gd name="T88" fmla="*/ 291 w 533"/>
              <a:gd name="T89" fmla="*/ 143 h 427"/>
              <a:gd name="T90" fmla="*/ 331 w 533"/>
              <a:gd name="T91" fmla="*/ 161 h 427"/>
              <a:gd name="T92" fmla="*/ 341 w 533"/>
              <a:gd name="T93" fmla="*/ 177 h 427"/>
              <a:gd name="T94" fmla="*/ 358 w 533"/>
              <a:gd name="T95" fmla="*/ 185 h 427"/>
              <a:gd name="T96" fmla="*/ 367 w 533"/>
              <a:gd name="T97" fmla="*/ 202 h 427"/>
              <a:gd name="T98" fmla="*/ 356 w 533"/>
              <a:gd name="T99" fmla="*/ 206 h 427"/>
              <a:gd name="T100" fmla="*/ 336 w 533"/>
              <a:gd name="T101" fmla="*/ 200 h 427"/>
              <a:gd name="T102" fmla="*/ 308 w 533"/>
              <a:gd name="T103" fmla="*/ 200 h 427"/>
              <a:gd name="T104" fmla="*/ 282 w 533"/>
              <a:gd name="T105" fmla="*/ 192 h 427"/>
              <a:gd name="T106" fmla="*/ 275 w 533"/>
              <a:gd name="T107" fmla="*/ 200 h 427"/>
              <a:gd name="T108" fmla="*/ 296 w 533"/>
              <a:gd name="T109" fmla="*/ 206 h 427"/>
              <a:gd name="T110" fmla="*/ 320 w 533"/>
              <a:gd name="T111" fmla="*/ 216 h 427"/>
              <a:gd name="T112" fmla="*/ 341 w 533"/>
              <a:gd name="T113" fmla="*/ 226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00A0E8">
              <a:alpha val="4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1" name="Freeform 32"/>
          <p:cNvSpPr/>
          <p:nvPr/>
        </p:nvSpPr>
        <p:spPr bwMode="auto">
          <a:xfrm>
            <a:off x="5272336" y="4658406"/>
            <a:ext cx="80334" cy="78400"/>
          </a:xfrm>
          <a:custGeom>
            <a:avLst/>
            <a:gdLst>
              <a:gd name="T0" fmla="*/ 22 w 76"/>
              <a:gd name="T1" fmla="*/ 53 h 80"/>
              <a:gd name="T2" fmla="*/ 0 w 76"/>
              <a:gd name="T3" fmla="*/ 35 h 80"/>
              <a:gd name="T4" fmla="*/ 10 w 76"/>
              <a:gd name="T5" fmla="*/ 22 h 80"/>
              <a:gd name="T6" fmla="*/ 17 w 76"/>
              <a:gd name="T7" fmla="*/ 0 h 80"/>
              <a:gd name="T8" fmla="*/ 40 w 76"/>
              <a:gd name="T9" fmla="*/ 9 h 80"/>
              <a:gd name="T10" fmla="*/ 51 w 76"/>
              <a:gd name="T11" fmla="*/ 24 h 80"/>
              <a:gd name="T12" fmla="*/ 44 w 76"/>
              <a:gd name="T13" fmla="*/ 35 h 80"/>
              <a:gd name="T14" fmla="*/ 22 w 76"/>
              <a:gd name="T15" fmla="*/ 53 h 80"/>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0"/>
              <a:gd name="T26" fmla="*/ 76 w 76"/>
              <a:gd name="T27" fmla="*/ 80 h 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0">
                <a:moveTo>
                  <a:pt x="32" y="79"/>
                </a:moveTo>
                <a:lnTo>
                  <a:pt x="0" y="52"/>
                </a:lnTo>
                <a:lnTo>
                  <a:pt x="14" y="33"/>
                </a:lnTo>
                <a:lnTo>
                  <a:pt x="25" y="0"/>
                </a:lnTo>
                <a:lnTo>
                  <a:pt x="58" y="13"/>
                </a:lnTo>
                <a:lnTo>
                  <a:pt x="75" y="35"/>
                </a:lnTo>
                <a:lnTo>
                  <a:pt x="64" y="52"/>
                </a:lnTo>
                <a:lnTo>
                  <a:pt x="32" y="79"/>
                </a:lnTo>
              </a:path>
            </a:pathLst>
          </a:custGeom>
          <a:solidFill>
            <a:srgbClr val="00A0E8">
              <a:alpha val="4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2" name="Freeform 33"/>
          <p:cNvSpPr/>
          <p:nvPr/>
        </p:nvSpPr>
        <p:spPr bwMode="auto">
          <a:xfrm>
            <a:off x="4862945" y="5043145"/>
            <a:ext cx="438743" cy="503790"/>
          </a:xfrm>
          <a:custGeom>
            <a:avLst/>
            <a:gdLst>
              <a:gd name="T0" fmla="*/ 0 w 410"/>
              <a:gd name="T1" fmla="*/ 265 h 515"/>
              <a:gd name="T2" fmla="*/ 10 w 410"/>
              <a:gd name="T3" fmla="*/ 206 h 515"/>
              <a:gd name="T4" fmla="*/ 21 w 410"/>
              <a:gd name="T5" fmla="*/ 191 h 515"/>
              <a:gd name="T6" fmla="*/ 25 w 410"/>
              <a:gd name="T7" fmla="*/ 175 h 515"/>
              <a:gd name="T8" fmla="*/ 36 w 410"/>
              <a:gd name="T9" fmla="*/ 150 h 515"/>
              <a:gd name="T10" fmla="*/ 30 w 410"/>
              <a:gd name="T11" fmla="*/ 140 h 515"/>
              <a:gd name="T12" fmla="*/ 31 w 410"/>
              <a:gd name="T13" fmla="*/ 119 h 515"/>
              <a:gd name="T14" fmla="*/ 60 w 410"/>
              <a:gd name="T15" fmla="*/ 86 h 515"/>
              <a:gd name="T16" fmla="*/ 60 w 410"/>
              <a:gd name="T17" fmla="*/ 65 h 515"/>
              <a:gd name="T18" fmla="*/ 77 w 410"/>
              <a:gd name="T19" fmla="*/ 34 h 515"/>
              <a:gd name="T20" fmla="*/ 96 w 410"/>
              <a:gd name="T21" fmla="*/ 39 h 515"/>
              <a:gd name="T22" fmla="*/ 133 w 410"/>
              <a:gd name="T23" fmla="*/ 13 h 515"/>
              <a:gd name="T24" fmla="*/ 140 w 410"/>
              <a:gd name="T25" fmla="*/ 0 h 515"/>
              <a:gd name="T26" fmla="*/ 163 w 410"/>
              <a:gd name="T27" fmla="*/ 3 h 515"/>
              <a:gd name="T28" fmla="*/ 174 w 410"/>
              <a:gd name="T29" fmla="*/ 32 h 515"/>
              <a:gd name="T30" fmla="*/ 184 w 410"/>
              <a:gd name="T31" fmla="*/ 53 h 515"/>
              <a:gd name="T32" fmla="*/ 208 w 410"/>
              <a:gd name="T33" fmla="*/ 53 h 515"/>
              <a:gd name="T34" fmla="*/ 221 w 410"/>
              <a:gd name="T35" fmla="*/ 34 h 515"/>
              <a:gd name="T36" fmla="*/ 244 w 410"/>
              <a:gd name="T37" fmla="*/ 55 h 515"/>
              <a:gd name="T38" fmla="*/ 283 w 410"/>
              <a:gd name="T39" fmla="*/ 42 h 515"/>
              <a:gd name="T40" fmla="*/ 259 w 410"/>
              <a:gd name="T41" fmla="*/ 98 h 515"/>
              <a:gd name="T42" fmla="*/ 244 w 410"/>
              <a:gd name="T43" fmla="*/ 91 h 515"/>
              <a:gd name="T44" fmla="*/ 236 w 410"/>
              <a:gd name="T45" fmla="*/ 97 h 515"/>
              <a:gd name="T46" fmla="*/ 234 w 410"/>
              <a:gd name="T47" fmla="*/ 101 h 515"/>
              <a:gd name="T48" fmla="*/ 247 w 410"/>
              <a:gd name="T49" fmla="*/ 116 h 515"/>
              <a:gd name="T50" fmla="*/ 244 w 410"/>
              <a:gd name="T51" fmla="*/ 168 h 515"/>
              <a:gd name="T52" fmla="*/ 247 w 410"/>
              <a:gd name="T53" fmla="*/ 184 h 515"/>
              <a:gd name="T54" fmla="*/ 244 w 410"/>
              <a:gd name="T55" fmla="*/ 189 h 515"/>
              <a:gd name="T56" fmla="*/ 227 w 410"/>
              <a:gd name="T57" fmla="*/ 186 h 515"/>
              <a:gd name="T58" fmla="*/ 218 w 410"/>
              <a:gd name="T59" fmla="*/ 195 h 515"/>
              <a:gd name="T60" fmla="*/ 224 w 410"/>
              <a:gd name="T61" fmla="*/ 210 h 515"/>
              <a:gd name="T62" fmla="*/ 204 w 410"/>
              <a:gd name="T63" fmla="*/ 227 h 515"/>
              <a:gd name="T64" fmla="*/ 210 w 410"/>
              <a:gd name="T65" fmla="*/ 234 h 515"/>
              <a:gd name="T66" fmla="*/ 190 w 410"/>
              <a:gd name="T67" fmla="*/ 244 h 515"/>
              <a:gd name="T68" fmla="*/ 193 w 410"/>
              <a:gd name="T69" fmla="*/ 257 h 515"/>
              <a:gd name="T70" fmla="*/ 187 w 410"/>
              <a:gd name="T71" fmla="*/ 263 h 515"/>
              <a:gd name="T72" fmla="*/ 163 w 410"/>
              <a:gd name="T73" fmla="*/ 263 h 515"/>
              <a:gd name="T74" fmla="*/ 149 w 410"/>
              <a:gd name="T75" fmla="*/ 275 h 515"/>
              <a:gd name="T76" fmla="*/ 147 w 410"/>
              <a:gd name="T77" fmla="*/ 280 h 515"/>
              <a:gd name="T78" fmla="*/ 159 w 410"/>
              <a:gd name="T79" fmla="*/ 288 h 515"/>
              <a:gd name="T80" fmla="*/ 145 w 410"/>
              <a:gd name="T81" fmla="*/ 308 h 515"/>
              <a:gd name="T82" fmla="*/ 128 w 410"/>
              <a:gd name="T83" fmla="*/ 329 h 515"/>
              <a:gd name="T84" fmla="*/ 120 w 410"/>
              <a:gd name="T85" fmla="*/ 327 h 515"/>
              <a:gd name="T86" fmla="*/ 103 w 410"/>
              <a:gd name="T87" fmla="*/ 346 h 515"/>
              <a:gd name="T88" fmla="*/ 82 w 410"/>
              <a:gd name="T89" fmla="*/ 303 h 515"/>
              <a:gd name="T90" fmla="*/ 64 w 410"/>
              <a:gd name="T91" fmla="*/ 280 h 515"/>
              <a:gd name="T92" fmla="*/ 52 w 410"/>
              <a:gd name="T93" fmla="*/ 281 h 515"/>
              <a:gd name="T94" fmla="*/ 44 w 410"/>
              <a:gd name="T95" fmla="*/ 275 h 515"/>
              <a:gd name="T96" fmla="*/ 0 w 410"/>
              <a:gd name="T97" fmla="*/ 265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solidFill>
            <a:srgbClr val="00A0E8">
              <a:alpha val="6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3" name="Freeform 34"/>
          <p:cNvSpPr/>
          <p:nvPr/>
        </p:nvSpPr>
        <p:spPr bwMode="auto">
          <a:xfrm>
            <a:off x="5000439" y="4694702"/>
            <a:ext cx="384673" cy="413776"/>
          </a:xfrm>
          <a:custGeom>
            <a:avLst/>
            <a:gdLst>
              <a:gd name="T0" fmla="*/ 180 w 361"/>
              <a:gd name="T1" fmla="*/ 271 h 420"/>
              <a:gd name="T2" fmla="*/ 141 w 361"/>
              <a:gd name="T3" fmla="*/ 284 h 420"/>
              <a:gd name="T4" fmla="*/ 119 w 361"/>
              <a:gd name="T5" fmla="*/ 262 h 420"/>
              <a:gd name="T6" fmla="*/ 105 w 361"/>
              <a:gd name="T7" fmla="*/ 281 h 420"/>
              <a:gd name="T8" fmla="*/ 81 w 361"/>
              <a:gd name="T9" fmla="*/ 281 h 420"/>
              <a:gd name="T10" fmla="*/ 72 w 361"/>
              <a:gd name="T11" fmla="*/ 261 h 420"/>
              <a:gd name="T12" fmla="*/ 61 w 361"/>
              <a:gd name="T13" fmla="*/ 231 h 420"/>
              <a:gd name="T14" fmla="*/ 38 w 361"/>
              <a:gd name="T15" fmla="*/ 228 h 420"/>
              <a:gd name="T16" fmla="*/ 15 w 361"/>
              <a:gd name="T17" fmla="*/ 185 h 420"/>
              <a:gd name="T18" fmla="*/ 0 w 361"/>
              <a:gd name="T19" fmla="*/ 164 h 420"/>
              <a:gd name="T20" fmla="*/ 10 w 361"/>
              <a:gd name="T21" fmla="*/ 153 h 420"/>
              <a:gd name="T22" fmla="*/ 15 w 361"/>
              <a:gd name="T23" fmla="*/ 149 h 420"/>
              <a:gd name="T24" fmla="*/ 39 w 361"/>
              <a:gd name="T25" fmla="*/ 114 h 420"/>
              <a:gd name="T26" fmla="*/ 38 w 361"/>
              <a:gd name="T27" fmla="*/ 85 h 420"/>
              <a:gd name="T28" fmla="*/ 47 w 361"/>
              <a:gd name="T29" fmla="*/ 73 h 420"/>
              <a:gd name="T30" fmla="*/ 65 w 361"/>
              <a:gd name="T31" fmla="*/ 71 h 420"/>
              <a:gd name="T32" fmla="*/ 72 w 361"/>
              <a:gd name="T33" fmla="*/ 62 h 420"/>
              <a:gd name="T34" fmla="*/ 65 w 361"/>
              <a:gd name="T35" fmla="*/ 50 h 420"/>
              <a:gd name="T36" fmla="*/ 73 w 361"/>
              <a:gd name="T37" fmla="*/ 35 h 420"/>
              <a:gd name="T38" fmla="*/ 73 w 361"/>
              <a:gd name="T39" fmla="*/ 9 h 420"/>
              <a:gd name="T40" fmla="*/ 88 w 361"/>
              <a:gd name="T41" fmla="*/ 3 h 420"/>
              <a:gd name="T42" fmla="*/ 110 w 361"/>
              <a:gd name="T43" fmla="*/ 16 h 420"/>
              <a:gd name="T44" fmla="*/ 141 w 361"/>
              <a:gd name="T45" fmla="*/ 21 h 420"/>
              <a:gd name="T46" fmla="*/ 159 w 361"/>
              <a:gd name="T47" fmla="*/ 0 h 420"/>
              <a:gd name="T48" fmla="*/ 183 w 361"/>
              <a:gd name="T49" fmla="*/ 19 h 420"/>
              <a:gd name="T50" fmla="*/ 172 w 361"/>
              <a:gd name="T51" fmla="*/ 25 h 420"/>
              <a:gd name="T52" fmla="*/ 160 w 361"/>
              <a:gd name="T53" fmla="*/ 43 h 420"/>
              <a:gd name="T54" fmla="*/ 141 w 361"/>
              <a:gd name="T55" fmla="*/ 50 h 420"/>
              <a:gd name="T56" fmla="*/ 137 w 361"/>
              <a:gd name="T57" fmla="*/ 54 h 420"/>
              <a:gd name="T58" fmla="*/ 152 w 361"/>
              <a:gd name="T59" fmla="*/ 64 h 420"/>
              <a:gd name="T60" fmla="*/ 186 w 361"/>
              <a:gd name="T61" fmla="*/ 50 h 420"/>
              <a:gd name="T62" fmla="*/ 241 w 361"/>
              <a:gd name="T63" fmla="*/ 71 h 420"/>
              <a:gd name="T64" fmla="*/ 248 w 361"/>
              <a:gd name="T65" fmla="*/ 118 h 420"/>
              <a:gd name="T66" fmla="*/ 225 w 361"/>
              <a:gd name="T67" fmla="*/ 118 h 420"/>
              <a:gd name="T68" fmla="*/ 223 w 361"/>
              <a:gd name="T69" fmla="*/ 132 h 420"/>
              <a:gd name="T70" fmla="*/ 235 w 361"/>
              <a:gd name="T71" fmla="*/ 152 h 420"/>
              <a:gd name="T72" fmla="*/ 225 w 361"/>
              <a:gd name="T73" fmla="*/ 164 h 420"/>
              <a:gd name="T74" fmla="*/ 237 w 361"/>
              <a:gd name="T75" fmla="*/ 181 h 420"/>
              <a:gd name="T76" fmla="*/ 218 w 361"/>
              <a:gd name="T77" fmla="*/ 204 h 420"/>
              <a:gd name="T78" fmla="*/ 211 w 361"/>
              <a:gd name="T79" fmla="*/ 193 h 420"/>
              <a:gd name="T80" fmla="*/ 183 w 361"/>
              <a:gd name="T81" fmla="*/ 261 h 420"/>
              <a:gd name="T82" fmla="*/ 180 w 361"/>
              <a:gd name="T83" fmla="*/ 27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00A0E8">
              <a:alpha val="4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4" name="Freeform 35"/>
          <p:cNvSpPr/>
          <p:nvPr/>
        </p:nvSpPr>
        <p:spPr bwMode="auto">
          <a:xfrm>
            <a:off x="5346490" y="5361099"/>
            <a:ext cx="163756" cy="304888"/>
          </a:xfrm>
          <a:custGeom>
            <a:avLst/>
            <a:gdLst>
              <a:gd name="T0" fmla="*/ 0 w 152"/>
              <a:gd name="T1" fmla="*/ 101 h 313"/>
              <a:gd name="T2" fmla="*/ 0 w 152"/>
              <a:gd name="T3" fmla="*/ 134 h 313"/>
              <a:gd name="T4" fmla="*/ 7 w 152"/>
              <a:gd name="T5" fmla="*/ 169 h 313"/>
              <a:gd name="T6" fmla="*/ 28 w 152"/>
              <a:gd name="T7" fmla="*/ 182 h 313"/>
              <a:gd name="T8" fmla="*/ 41 w 152"/>
              <a:gd name="T9" fmla="*/ 209 h 313"/>
              <a:gd name="T10" fmla="*/ 49 w 152"/>
              <a:gd name="T11" fmla="*/ 169 h 313"/>
              <a:gd name="T12" fmla="*/ 69 w 152"/>
              <a:gd name="T13" fmla="*/ 146 h 313"/>
              <a:gd name="T14" fmla="*/ 105 w 152"/>
              <a:gd name="T15" fmla="*/ 44 h 313"/>
              <a:gd name="T16" fmla="*/ 105 w 152"/>
              <a:gd name="T17" fmla="*/ 11 h 313"/>
              <a:gd name="T18" fmla="*/ 86 w 152"/>
              <a:gd name="T19" fmla="*/ 0 h 313"/>
              <a:gd name="T20" fmla="*/ 52 w 152"/>
              <a:gd name="T21" fmla="*/ 14 h 313"/>
              <a:gd name="T22" fmla="*/ 0 w 152"/>
              <a:gd name="T23" fmla="*/ 101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solidFill>
            <a:srgbClr val="00A0E8"/>
          </a:solidFill>
          <a:ln w="9525">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5" name="Freeform 36"/>
          <p:cNvSpPr/>
          <p:nvPr/>
        </p:nvSpPr>
        <p:spPr bwMode="auto">
          <a:xfrm>
            <a:off x="4609586" y="4003623"/>
            <a:ext cx="673563" cy="409420"/>
          </a:xfrm>
          <a:custGeom>
            <a:avLst/>
            <a:gdLst>
              <a:gd name="T0" fmla="*/ 96 w 629"/>
              <a:gd name="T1" fmla="*/ 272 h 418"/>
              <a:gd name="T2" fmla="*/ 100 w 629"/>
              <a:gd name="T3" fmla="*/ 256 h 418"/>
              <a:gd name="T4" fmla="*/ 115 w 629"/>
              <a:gd name="T5" fmla="*/ 252 h 418"/>
              <a:gd name="T6" fmla="*/ 143 w 629"/>
              <a:gd name="T7" fmla="*/ 272 h 418"/>
              <a:gd name="T8" fmla="*/ 152 w 629"/>
              <a:gd name="T9" fmla="*/ 272 h 418"/>
              <a:gd name="T10" fmla="*/ 179 w 629"/>
              <a:gd name="T11" fmla="*/ 271 h 418"/>
              <a:gd name="T12" fmla="*/ 193 w 629"/>
              <a:gd name="T13" fmla="*/ 259 h 418"/>
              <a:gd name="T14" fmla="*/ 215 w 629"/>
              <a:gd name="T15" fmla="*/ 275 h 418"/>
              <a:gd name="T16" fmla="*/ 224 w 629"/>
              <a:gd name="T17" fmla="*/ 260 h 418"/>
              <a:gd name="T18" fmla="*/ 225 w 629"/>
              <a:gd name="T19" fmla="*/ 254 h 418"/>
              <a:gd name="T20" fmla="*/ 243 w 629"/>
              <a:gd name="T21" fmla="*/ 243 h 418"/>
              <a:gd name="T22" fmla="*/ 249 w 629"/>
              <a:gd name="T23" fmla="*/ 221 h 418"/>
              <a:gd name="T24" fmla="*/ 265 w 629"/>
              <a:gd name="T25" fmla="*/ 217 h 418"/>
              <a:gd name="T26" fmla="*/ 315 w 629"/>
              <a:gd name="T27" fmla="*/ 140 h 418"/>
              <a:gd name="T28" fmla="*/ 305 w 629"/>
              <a:gd name="T29" fmla="*/ 128 h 418"/>
              <a:gd name="T30" fmla="*/ 315 w 629"/>
              <a:gd name="T31" fmla="*/ 120 h 418"/>
              <a:gd name="T32" fmla="*/ 326 w 629"/>
              <a:gd name="T33" fmla="*/ 123 h 418"/>
              <a:gd name="T34" fmla="*/ 340 w 629"/>
              <a:gd name="T35" fmla="*/ 116 h 418"/>
              <a:gd name="T36" fmla="*/ 349 w 629"/>
              <a:gd name="T37" fmla="*/ 97 h 418"/>
              <a:gd name="T38" fmla="*/ 388 w 629"/>
              <a:gd name="T39" fmla="*/ 63 h 418"/>
              <a:gd name="T40" fmla="*/ 419 w 629"/>
              <a:gd name="T41" fmla="*/ 53 h 418"/>
              <a:gd name="T42" fmla="*/ 435 w 629"/>
              <a:gd name="T43" fmla="*/ 40 h 418"/>
              <a:gd name="T44" fmla="*/ 430 w 629"/>
              <a:gd name="T45" fmla="*/ 12 h 418"/>
              <a:gd name="T46" fmla="*/ 410 w 629"/>
              <a:gd name="T47" fmla="*/ 10 h 418"/>
              <a:gd name="T48" fmla="*/ 362 w 629"/>
              <a:gd name="T49" fmla="*/ 15 h 418"/>
              <a:gd name="T50" fmla="*/ 330 w 629"/>
              <a:gd name="T51" fmla="*/ 0 h 418"/>
              <a:gd name="T52" fmla="*/ 311 w 629"/>
              <a:gd name="T53" fmla="*/ 3 h 418"/>
              <a:gd name="T54" fmla="*/ 262 w 629"/>
              <a:gd name="T55" fmla="*/ 63 h 418"/>
              <a:gd name="T56" fmla="*/ 249 w 629"/>
              <a:gd name="T57" fmla="*/ 70 h 418"/>
              <a:gd name="T58" fmla="*/ 216 w 629"/>
              <a:gd name="T59" fmla="*/ 58 h 418"/>
              <a:gd name="T60" fmla="*/ 215 w 629"/>
              <a:gd name="T61" fmla="*/ 43 h 418"/>
              <a:gd name="T62" fmla="*/ 208 w 629"/>
              <a:gd name="T63" fmla="*/ 17 h 418"/>
              <a:gd name="T64" fmla="*/ 190 w 629"/>
              <a:gd name="T65" fmla="*/ 6 h 418"/>
              <a:gd name="T66" fmla="*/ 163 w 629"/>
              <a:gd name="T67" fmla="*/ 13 h 418"/>
              <a:gd name="T68" fmla="*/ 145 w 629"/>
              <a:gd name="T69" fmla="*/ 1 h 418"/>
              <a:gd name="T70" fmla="*/ 119 w 629"/>
              <a:gd name="T71" fmla="*/ 33 h 418"/>
              <a:gd name="T72" fmla="*/ 91 w 629"/>
              <a:gd name="T73" fmla="*/ 40 h 418"/>
              <a:gd name="T74" fmla="*/ 52 w 629"/>
              <a:gd name="T75" fmla="*/ 72 h 418"/>
              <a:gd name="T76" fmla="*/ 11 w 629"/>
              <a:gd name="T77" fmla="*/ 146 h 418"/>
              <a:gd name="T78" fmla="*/ 22 w 629"/>
              <a:gd name="T79" fmla="*/ 165 h 418"/>
              <a:gd name="T80" fmla="*/ 19 w 629"/>
              <a:gd name="T81" fmla="*/ 173 h 418"/>
              <a:gd name="T82" fmla="*/ 19 w 629"/>
              <a:gd name="T83" fmla="*/ 181 h 418"/>
              <a:gd name="T84" fmla="*/ 25 w 629"/>
              <a:gd name="T85" fmla="*/ 189 h 418"/>
              <a:gd name="T86" fmla="*/ 38 w 629"/>
              <a:gd name="T87" fmla="*/ 181 h 418"/>
              <a:gd name="T88" fmla="*/ 61 w 629"/>
              <a:gd name="T89" fmla="*/ 176 h 418"/>
              <a:gd name="T90" fmla="*/ 0 w 629"/>
              <a:gd name="T91" fmla="*/ 239 h 418"/>
              <a:gd name="T92" fmla="*/ 0 w 629"/>
              <a:gd name="T93" fmla="*/ 256 h 418"/>
              <a:gd name="T94" fmla="*/ 12 w 629"/>
              <a:gd name="T95" fmla="*/ 259 h 418"/>
              <a:gd name="T96" fmla="*/ 41 w 629"/>
              <a:gd name="T97" fmla="*/ 281 h 418"/>
              <a:gd name="T98" fmla="*/ 84 w 629"/>
              <a:gd name="T99" fmla="*/ 275 h 418"/>
              <a:gd name="T100" fmla="*/ 96 w 629"/>
              <a:gd name="T101" fmla="*/ 272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solidFill>
            <a:srgbClr val="00A0E8"/>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sp>
        <p:nvSpPr>
          <p:cNvPr id="96" name="Freeform 37"/>
          <p:cNvSpPr>
            <a:spLocks noChangeAspect="1"/>
          </p:cNvSpPr>
          <p:nvPr/>
        </p:nvSpPr>
        <p:spPr bwMode="auto">
          <a:xfrm>
            <a:off x="3690084" y="4709222"/>
            <a:ext cx="529891" cy="447169"/>
          </a:xfrm>
          <a:custGeom>
            <a:avLst/>
            <a:gdLst>
              <a:gd name="T0" fmla="*/ 85 w 353"/>
              <a:gd name="T1" fmla="*/ 287 h 330"/>
              <a:gd name="T2" fmla="*/ 114 w 353"/>
              <a:gd name="T3" fmla="*/ 266 h 330"/>
              <a:gd name="T4" fmla="*/ 152 w 353"/>
              <a:gd name="T5" fmla="*/ 236 h 330"/>
              <a:gd name="T6" fmla="*/ 209 w 353"/>
              <a:gd name="T7" fmla="*/ 244 h 330"/>
              <a:gd name="T8" fmla="*/ 213 w 353"/>
              <a:gd name="T9" fmla="*/ 266 h 330"/>
              <a:gd name="T10" fmla="*/ 288 w 353"/>
              <a:gd name="T11" fmla="*/ 295 h 330"/>
              <a:gd name="T12" fmla="*/ 248 w 353"/>
              <a:gd name="T13" fmla="*/ 194 h 330"/>
              <a:gd name="T14" fmla="*/ 229 w 353"/>
              <a:gd name="T15" fmla="*/ 158 h 330"/>
              <a:gd name="T16" fmla="*/ 232 w 353"/>
              <a:gd name="T17" fmla="*/ 127 h 330"/>
              <a:gd name="T18" fmla="*/ 286 w 353"/>
              <a:gd name="T19" fmla="*/ 120 h 330"/>
              <a:gd name="T20" fmla="*/ 326 w 353"/>
              <a:gd name="T21" fmla="*/ 95 h 330"/>
              <a:gd name="T22" fmla="*/ 343 w 353"/>
              <a:gd name="T23" fmla="*/ 85 h 330"/>
              <a:gd name="T24" fmla="*/ 334 w 353"/>
              <a:gd name="T25" fmla="*/ 49 h 330"/>
              <a:gd name="T26" fmla="*/ 293 w 353"/>
              <a:gd name="T27" fmla="*/ 22 h 330"/>
              <a:gd name="T28" fmla="*/ 253 w 353"/>
              <a:gd name="T29" fmla="*/ 14 h 330"/>
              <a:gd name="T30" fmla="*/ 209 w 353"/>
              <a:gd name="T31" fmla="*/ 0 h 330"/>
              <a:gd name="T32" fmla="*/ 215 w 353"/>
              <a:gd name="T33" fmla="*/ 29 h 330"/>
              <a:gd name="T34" fmla="*/ 216 w 353"/>
              <a:gd name="T35" fmla="*/ 45 h 330"/>
              <a:gd name="T36" fmla="*/ 198 w 353"/>
              <a:gd name="T37" fmla="*/ 62 h 330"/>
              <a:gd name="T38" fmla="*/ 189 w 353"/>
              <a:gd name="T39" fmla="*/ 88 h 330"/>
              <a:gd name="T40" fmla="*/ 178 w 353"/>
              <a:gd name="T41" fmla="*/ 107 h 330"/>
              <a:gd name="T42" fmla="*/ 149 w 353"/>
              <a:gd name="T43" fmla="*/ 109 h 330"/>
              <a:gd name="T44" fmla="*/ 146 w 353"/>
              <a:gd name="T45" fmla="*/ 129 h 330"/>
              <a:gd name="T46" fmla="*/ 128 w 353"/>
              <a:gd name="T47" fmla="*/ 161 h 330"/>
              <a:gd name="T48" fmla="*/ 104 w 353"/>
              <a:gd name="T49" fmla="*/ 166 h 330"/>
              <a:gd name="T50" fmla="*/ 98 w 353"/>
              <a:gd name="T51" fmla="*/ 143 h 330"/>
              <a:gd name="T52" fmla="*/ 67 w 353"/>
              <a:gd name="T53" fmla="*/ 157 h 330"/>
              <a:gd name="T54" fmla="*/ 43 w 353"/>
              <a:gd name="T55" fmla="*/ 137 h 330"/>
              <a:gd name="T56" fmla="*/ 25 w 353"/>
              <a:gd name="T57" fmla="*/ 152 h 330"/>
              <a:gd name="T58" fmla="*/ 23 w 353"/>
              <a:gd name="T59" fmla="*/ 180 h 330"/>
              <a:gd name="T60" fmla="*/ 6 w 353"/>
              <a:gd name="T61" fmla="*/ 194 h 330"/>
              <a:gd name="T62" fmla="*/ 11 w 353"/>
              <a:gd name="T63" fmla="*/ 214 h 330"/>
              <a:gd name="T64" fmla="*/ 29 w 353"/>
              <a:gd name="T65" fmla="*/ 227 h 330"/>
              <a:gd name="T66" fmla="*/ 38 w 353"/>
              <a:gd name="T67" fmla="*/ 250 h 330"/>
              <a:gd name="T68" fmla="*/ 61 w 353"/>
              <a:gd name="T69" fmla="*/ 255 h 330"/>
              <a:gd name="T70" fmla="*/ 75 w 353"/>
              <a:gd name="T71" fmla="*/ 278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3"/>
              <a:gd name="T109" fmla="*/ 0 h 330"/>
              <a:gd name="T110" fmla="*/ 353 w 35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solidFill>
            <a:srgbClr val="00A0E8">
              <a:alpha val="80000"/>
            </a:srgbClr>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微软雅黑 Light" panose="020B0502040204020203" pitchFamily="34" charset="-122"/>
              <a:ea typeface="微软雅黑 Light" panose="020B0502040204020203" pitchFamily="34" charset="-122"/>
            </a:endParaRPr>
          </a:p>
        </p:txBody>
      </p:sp>
      <p:grpSp>
        <p:nvGrpSpPr>
          <p:cNvPr id="5" name="组合 4"/>
          <p:cNvGrpSpPr/>
          <p:nvPr/>
        </p:nvGrpSpPr>
        <p:grpSpPr>
          <a:xfrm>
            <a:off x="6398194" y="1879742"/>
            <a:ext cx="5256605" cy="4625244"/>
            <a:chOff x="6411860" y="1736609"/>
            <a:chExt cx="5256605" cy="4625244"/>
          </a:xfrm>
        </p:grpSpPr>
        <p:sp>
          <p:nvSpPr>
            <p:cNvPr id="102" name="Freeform 449"/>
            <p:cNvSpPr/>
            <p:nvPr/>
          </p:nvSpPr>
          <p:spPr>
            <a:xfrm flipV="1">
              <a:off x="7478389" y="4533444"/>
              <a:ext cx="4186208" cy="1245893"/>
            </a:xfrm>
            <a:custGeom>
              <a:avLst/>
              <a:gdLst>
                <a:gd name="connsiteX0" fmla="*/ 0 w 2971232"/>
                <a:gd name="connsiteY0" fmla="*/ 879255 h 879255"/>
                <a:gd name="connsiteX1" fmla="*/ 2971232 w 2971232"/>
                <a:gd name="connsiteY1" fmla="*/ 879255 h 879255"/>
                <a:gd name="connsiteX2" fmla="*/ 2971232 w 2971232"/>
                <a:gd name="connsiteY2" fmla="*/ 279410 h 879255"/>
                <a:gd name="connsiteX3" fmla="*/ 213221 w 2971232"/>
                <a:gd name="connsiteY3" fmla="*/ 279410 h 879255"/>
                <a:gd name="connsiteX4" fmla="*/ 276 w 2971232"/>
                <a:gd name="connsiteY4" fmla="*/ 0 h 879255"/>
                <a:gd name="connsiteX5" fmla="*/ 0 w 2971232"/>
                <a:gd name="connsiteY5" fmla="*/ 362 h 87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32" h="879255">
                  <a:moveTo>
                    <a:pt x="0" y="879255"/>
                  </a:moveTo>
                  <a:lnTo>
                    <a:pt x="2971232" y="879255"/>
                  </a:lnTo>
                  <a:lnTo>
                    <a:pt x="2971232" y="279410"/>
                  </a:lnTo>
                  <a:lnTo>
                    <a:pt x="213221" y="279410"/>
                  </a:lnTo>
                  <a:lnTo>
                    <a:pt x="276" y="0"/>
                  </a:lnTo>
                  <a:lnTo>
                    <a:pt x="0" y="362"/>
                  </a:lnTo>
                  <a:close/>
                </a:path>
              </a:pathLst>
            </a:custGeom>
            <a:solidFill>
              <a:srgbClr val="00A0E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104" name="Freeform 448"/>
            <p:cNvSpPr/>
            <p:nvPr/>
          </p:nvSpPr>
          <p:spPr>
            <a:xfrm flipV="1">
              <a:off x="6418147" y="4520153"/>
              <a:ext cx="1064180" cy="1245892"/>
            </a:xfrm>
            <a:custGeom>
              <a:avLst/>
              <a:gdLst>
                <a:gd name="connsiteX0" fmla="*/ 0 w 755320"/>
                <a:gd name="connsiteY0" fmla="*/ 879254 h 879254"/>
                <a:gd name="connsiteX1" fmla="*/ 755320 w 755320"/>
                <a:gd name="connsiteY1" fmla="*/ 879254 h 879254"/>
                <a:gd name="connsiteX2" fmla="*/ 755320 w 755320"/>
                <a:gd name="connsiteY2" fmla="*/ 0 h 879254"/>
                <a:gd name="connsiteX3" fmla="*/ 542375 w 755320"/>
                <a:gd name="connsiteY3" fmla="*/ 279409 h 879254"/>
                <a:gd name="connsiteX4" fmla="*/ 0 w 755320"/>
                <a:gd name="connsiteY4" fmla="*/ 279409 h 879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320" h="879254">
                  <a:moveTo>
                    <a:pt x="0" y="879254"/>
                  </a:moveTo>
                  <a:lnTo>
                    <a:pt x="755320" y="879254"/>
                  </a:lnTo>
                  <a:lnTo>
                    <a:pt x="755320" y="0"/>
                  </a:lnTo>
                  <a:lnTo>
                    <a:pt x="542375" y="279409"/>
                  </a:lnTo>
                  <a:lnTo>
                    <a:pt x="0" y="279409"/>
                  </a:lnTo>
                  <a:close/>
                </a:path>
              </a:pathLst>
            </a:cu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grpSp>
          <p:nvGrpSpPr>
            <p:cNvPr id="4" name="组合 3"/>
            <p:cNvGrpSpPr/>
            <p:nvPr/>
          </p:nvGrpSpPr>
          <p:grpSpPr>
            <a:xfrm>
              <a:off x="6411860" y="1736609"/>
              <a:ext cx="5256218" cy="3572894"/>
              <a:chOff x="6334419" y="2372766"/>
              <a:chExt cx="5256218" cy="3572894"/>
            </a:xfrm>
          </p:grpSpPr>
          <p:grpSp>
            <p:nvGrpSpPr>
              <p:cNvPr id="103" name="Group 447"/>
              <p:cNvGrpSpPr/>
              <p:nvPr/>
            </p:nvGrpSpPr>
            <p:grpSpPr>
              <a:xfrm>
                <a:off x="6334419" y="3310010"/>
                <a:ext cx="5250001" cy="1245893"/>
                <a:chOff x="7924800" y="2102069"/>
                <a:chExt cx="3726277" cy="879255"/>
              </a:xfrm>
            </p:grpSpPr>
            <p:sp>
              <p:nvSpPr>
                <p:cNvPr id="147" name="Freeform 448"/>
                <p:cNvSpPr/>
                <p:nvPr/>
              </p:nvSpPr>
              <p:spPr>
                <a:xfrm flipV="1">
                  <a:off x="7924800" y="2102069"/>
                  <a:ext cx="755320" cy="879254"/>
                </a:xfrm>
                <a:custGeom>
                  <a:avLst/>
                  <a:gdLst>
                    <a:gd name="connsiteX0" fmla="*/ 0 w 755320"/>
                    <a:gd name="connsiteY0" fmla="*/ 879254 h 879254"/>
                    <a:gd name="connsiteX1" fmla="*/ 755320 w 755320"/>
                    <a:gd name="connsiteY1" fmla="*/ 879254 h 879254"/>
                    <a:gd name="connsiteX2" fmla="*/ 755320 w 755320"/>
                    <a:gd name="connsiteY2" fmla="*/ 0 h 879254"/>
                    <a:gd name="connsiteX3" fmla="*/ 542375 w 755320"/>
                    <a:gd name="connsiteY3" fmla="*/ 279409 h 879254"/>
                    <a:gd name="connsiteX4" fmla="*/ 0 w 755320"/>
                    <a:gd name="connsiteY4" fmla="*/ 279409 h 879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320" h="879254">
                      <a:moveTo>
                        <a:pt x="0" y="879254"/>
                      </a:moveTo>
                      <a:lnTo>
                        <a:pt x="755320" y="879254"/>
                      </a:lnTo>
                      <a:lnTo>
                        <a:pt x="755320" y="0"/>
                      </a:lnTo>
                      <a:lnTo>
                        <a:pt x="542375" y="279409"/>
                      </a:lnTo>
                      <a:lnTo>
                        <a:pt x="0" y="279409"/>
                      </a:lnTo>
                      <a:close/>
                    </a:path>
                  </a:pathLst>
                </a:cu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148" name="Freeform 449"/>
                <p:cNvSpPr/>
                <p:nvPr/>
              </p:nvSpPr>
              <p:spPr>
                <a:xfrm flipV="1">
                  <a:off x="8679845" y="2102069"/>
                  <a:ext cx="2971232" cy="879255"/>
                </a:xfrm>
                <a:custGeom>
                  <a:avLst/>
                  <a:gdLst>
                    <a:gd name="connsiteX0" fmla="*/ 0 w 2971232"/>
                    <a:gd name="connsiteY0" fmla="*/ 879255 h 879255"/>
                    <a:gd name="connsiteX1" fmla="*/ 2971232 w 2971232"/>
                    <a:gd name="connsiteY1" fmla="*/ 879255 h 879255"/>
                    <a:gd name="connsiteX2" fmla="*/ 2971232 w 2971232"/>
                    <a:gd name="connsiteY2" fmla="*/ 279410 h 879255"/>
                    <a:gd name="connsiteX3" fmla="*/ 213221 w 2971232"/>
                    <a:gd name="connsiteY3" fmla="*/ 279410 h 879255"/>
                    <a:gd name="connsiteX4" fmla="*/ 276 w 2971232"/>
                    <a:gd name="connsiteY4" fmla="*/ 0 h 879255"/>
                    <a:gd name="connsiteX5" fmla="*/ 0 w 2971232"/>
                    <a:gd name="connsiteY5" fmla="*/ 362 h 87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32" h="879255">
                      <a:moveTo>
                        <a:pt x="0" y="879255"/>
                      </a:moveTo>
                      <a:lnTo>
                        <a:pt x="2971232" y="879255"/>
                      </a:lnTo>
                      <a:lnTo>
                        <a:pt x="2971232" y="279410"/>
                      </a:lnTo>
                      <a:lnTo>
                        <a:pt x="213221" y="279410"/>
                      </a:lnTo>
                      <a:lnTo>
                        <a:pt x="276" y="0"/>
                      </a:lnTo>
                      <a:lnTo>
                        <a:pt x="0" y="362"/>
                      </a:lnTo>
                      <a:close/>
                    </a:path>
                  </a:pathLst>
                </a:custGeom>
                <a:solidFill>
                  <a:srgbClr val="00A0E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grpSp>
          <p:grpSp>
            <p:nvGrpSpPr>
              <p:cNvPr id="131" name="Group 446"/>
              <p:cNvGrpSpPr/>
              <p:nvPr/>
            </p:nvGrpSpPr>
            <p:grpSpPr>
              <a:xfrm>
                <a:off x="6334419" y="2372766"/>
                <a:ext cx="5250001" cy="1245893"/>
                <a:chOff x="7924800" y="2102069"/>
                <a:chExt cx="3726277" cy="879255"/>
              </a:xfrm>
            </p:grpSpPr>
            <p:sp>
              <p:nvSpPr>
                <p:cNvPr id="145" name="Freeform 444"/>
                <p:cNvSpPr/>
                <p:nvPr/>
              </p:nvSpPr>
              <p:spPr>
                <a:xfrm flipV="1">
                  <a:off x="7924800" y="2102069"/>
                  <a:ext cx="755320" cy="879254"/>
                </a:xfrm>
                <a:custGeom>
                  <a:avLst/>
                  <a:gdLst>
                    <a:gd name="connsiteX0" fmla="*/ 0 w 755320"/>
                    <a:gd name="connsiteY0" fmla="*/ 879254 h 879254"/>
                    <a:gd name="connsiteX1" fmla="*/ 755320 w 755320"/>
                    <a:gd name="connsiteY1" fmla="*/ 879254 h 879254"/>
                    <a:gd name="connsiteX2" fmla="*/ 755320 w 755320"/>
                    <a:gd name="connsiteY2" fmla="*/ 0 h 879254"/>
                    <a:gd name="connsiteX3" fmla="*/ 542375 w 755320"/>
                    <a:gd name="connsiteY3" fmla="*/ 279409 h 879254"/>
                    <a:gd name="connsiteX4" fmla="*/ 0 w 755320"/>
                    <a:gd name="connsiteY4" fmla="*/ 279409 h 879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320" h="879254">
                      <a:moveTo>
                        <a:pt x="0" y="879254"/>
                      </a:moveTo>
                      <a:lnTo>
                        <a:pt x="755320" y="879254"/>
                      </a:lnTo>
                      <a:lnTo>
                        <a:pt x="755320" y="0"/>
                      </a:lnTo>
                      <a:lnTo>
                        <a:pt x="542375" y="279409"/>
                      </a:lnTo>
                      <a:lnTo>
                        <a:pt x="0" y="279409"/>
                      </a:lnTo>
                      <a:close/>
                    </a:path>
                  </a:pathLst>
                </a:cu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146" name="Freeform 445"/>
                <p:cNvSpPr/>
                <p:nvPr/>
              </p:nvSpPr>
              <p:spPr>
                <a:xfrm flipV="1">
                  <a:off x="8679845" y="2102069"/>
                  <a:ext cx="2971232" cy="879255"/>
                </a:xfrm>
                <a:custGeom>
                  <a:avLst/>
                  <a:gdLst>
                    <a:gd name="connsiteX0" fmla="*/ 0 w 2971232"/>
                    <a:gd name="connsiteY0" fmla="*/ 879255 h 879255"/>
                    <a:gd name="connsiteX1" fmla="*/ 2971232 w 2971232"/>
                    <a:gd name="connsiteY1" fmla="*/ 879255 h 879255"/>
                    <a:gd name="connsiteX2" fmla="*/ 2971232 w 2971232"/>
                    <a:gd name="connsiteY2" fmla="*/ 279410 h 879255"/>
                    <a:gd name="connsiteX3" fmla="*/ 213221 w 2971232"/>
                    <a:gd name="connsiteY3" fmla="*/ 279410 h 879255"/>
                    <a:gd name="connsiteX4" fmla="*/ 276 w 2971232"/>
                    <a:gd name="connsiteY4" fmla="*/ 0 h 879255"/>
                    <a:gd name="connsiteX5" fmla="*/ 0 w 2971232"/>
                    <a:gd name="connsiteY5" fmla="*/ 362 h 87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32" h="879255">
                      <a:moveTo>
                        <a:pt x="0" y="879255"/>
                      </a:moveTo>
                      <a:lnTo>
                        <a:pt x="2971232" y="879255"/>
                      </a:lnTo>
                      <a:lnTo>
                        <a:pt x="2971232" y="279410"/>
                      </a:lnTo>
                      <a:lnTo>
                        <a:pt x="213221" y="279410"/>
                      </a:lnTo>
                      <a:lnTo>
                        <a:pt x="276" y="0"/>
                      </a:lnTo>
                      <a:lnTo>
                        <a:pt x="0" y="362"/>
                      </a:lnTo>
                      <a:close/>
                    </a:path>
                  </a:pathLst>
                </a:custGeom>
                <a:solidFill>
                  <a:srgbClr val="00A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grpSp>
          <p:sp>
            <p:nvSpPr>
              <p:cNvPr id="132" name="Rectangle 3"/>
              <p:cNvSpPr txBox="1">
                <a:spLocks noChangeArrowheads="1"/>
              </p:cNvSpPr>
              <p:nvPr/>
            </p:nvSpPr>
            <p:spPr bwMode="auto">
              <a:xfrm>
                <a:off x="7649503" y="2494669"/>
                <a:ext cx="3351302" cy="463846"/>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latinLnBrk="0"/>
                <a:endParaRPr lang="en-US" altLang="zh-CN" sz="1200" dirty="0">
                  <a:latin typeface="微软雅黑 Light" panose="020B0502040204020203" pitchFamily="34" charset="-122"/>
                  <a:ea typeface="微软雅黑 Light" panose="020B0502040204020203" pitchFamily="34" charset="-122"/>
                </a:endParaRPr>
              </a:p>
              <a:p>
                <a:pPr algn="l" latinLnBrk="0"/>
                <a:r>
                  <a:rPr lang="zh-CN" altLang="en-US" sz="1200" dirty="0">
                    <a:latin typeface="微软雅黑 Light" panose="020B0502040204020203" pitchFamily="34" charset="-122"/>
                    <a:ea typeface="微软雅黑 Light" panose="020B0502040204020203" pitchFamily="34" charset="-122"/>
                  </a:rPr>
                  <a:t>南京办、南通办、杭州办、宁波办、合肥办</a:t>
                </a:r>
                <a:endParaRPr lang="en-US" altLang="ko-KR" sz="1200" b="0" dirty="0">
                  <a:solidFill>
                    <a:schemeClr val="tx1"/>
                  </a:solidFill>
                  <a:effectLst/>
                  <a:latin typeface="微软雅黑 Light" panose="020B0502040204020203" pitchFamily="34" charset="-122"/>
                  <a:ea typeface="微软雅黑 Light" panose="020B0502040204020203" pitchFamily="34" charset="-122"/>
                </a:endParaRPr>
              </a:p>
            </p:txBody>
          </p:sp>
          <p:sp>
            <p:nvSpPr>
              <p:cNvPr id="138" name="Rectangle 3"/>
              <p:cNvSpPr txBox="1">
                <a:spLocks noChangeArrowheads="1"/>
              </p:cNvSpPr>
              <p:nvPr/>
            </p:nvSpPr>
            <p:spPr bwMode="auto">
              <a:xfrm>
                <a:off x="6435235" y="2445977"/>
                <a:ext cx="829112" cy="710068"/>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r>
                  <a:rPr lang="zh-CN" altLang="en-US" sz="2000" dirty="0">
                    <a:solidFill>
                      <a:schemeClr val="bg1"/>
                    </a:solidFill>
                    <a:effectLst/>
                    <a:latin typeface="微软雅黑 Light" panose="020B0502040204020203" pitchFamily="34" charset="-122"/>
                    <a:ea typeface="微软雅黑 Light" panose="020B0502040204020203" pitchFamily="34" charset="-122"/>
                  </a:rPr>
                  <a:t>华东大区</a:t>
                </a:r>
                <a:endParaRPr lang="en-US" altLang="ko-KR" sz="2000" dirty="0">
                  <a:solidFill>
                    <a:schemeClr val="bg1"/>
                  </a:solidFill>
                  <a:effectLst/>
                  <a:latin typeface="微软雅黑 Light" panose="020B0502040204020203" pitchFamily="34" charset="-122"/>
                  <a:ea typeface="微软雅黑 Light" panose="020B0502040204020203" pitchFamily="34" charset="-122"/>
                </a:endParaRPr>
              </a:p>
            </p:txBody>
          </p:sp>
          <p:sp>
            <p:nvSpPr>
              <p:cNvPr id="139" name="Rectangle 3"/>
              <p:cNvSpPr txBox="1">
                <a:spLocks noChangeArrowheads="1"/>
              </p:cNvSpPr>
              <p:nvPr/>
            </p:nvSpPr>
            <p:spPr bwMode="auto">
              <a:xfrm>
                <a:off x="7649503" y="3438350"/>
                <a:ext cx="3351302" cy="463846"/>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endParaRPr lang="en-US" altLang="zh-CN" sz="1200" b="0" dirty="0">
                  <a:solidFill>
                    <a:schemeClr val="tx1"/>
                  </a:solidFill>
                  <a:effectLst/>
                  <a:latin typeface="微软雅黑 Light" panose="020B0502040204020203" pitchFamily="34" charset="-122"/>
                  <a:ea typeface="微软雅黑 Light" panose="020B0502040204020203" pitchFamily="34" charset="-122"/>
                </a:endParaRPr>
              </a:p>
              <a:p>
                <a:pPr latinLnBrk="0"/>
                <a:r>
                  <a:rPr lang="zh-CN" altLang="en-US" sz="1200" b="0" dirty="0">
                    <a:solidFill>
                      <a:schemeClr val="tx1"/>
                    </a:solidFill>
                    <a:effectLst/>
                    <a:latin typeface="微软雅黑 Light" panose="020B0502040204020203" pitchFamily="34" charset="-122"/>
                    <a:ea typeface="微软雅黑 Light" panose="020B0502040204020203" pitchFamily="34" charset="-122"/>
                  </a:rPr>
                  <a:t>乌鲁木齐办、西安办、昆明办、贵阳办</a:t>
                </a:r>
                <a:endParaRPr lang="en-US" altLang="ko-KR" sz="1200" b="0" dirty="0">
                  <a:solidFill>
                    <a:schemeClr val="tx1"/>
                  </a:solidFill>
                  <a:effectLst/>
                  <a:latin typeface="微软雅黑 Light" panose="020B0502040204020203" pitchFamily="34" charset="-122"/>
                  <a:ea typeface="微软雅黑 Light" panose="020B0502040204020203" pitchFamily="34" charset="-122"/>
                </a:endParaRPr>
              </a:p>
            </p:txBody>
          </p:sp>
          <p:sp>
            <p:nvSpPr>
              <p:cNvPr id="140" name="Rectangle 3"/>
              <p:cNvSpPr txBox="1">
                <a:spLocks noChangeArrowheads="1"/>
              </p:cNvSpPr>
              <p:nvPr/>
            </p:nvSpPr>
            <p:spPr bwMode="auto">
              <a:xfrm>
                <a:off x="6435235" y="3387401"/>
                <a:ext cx="829112" cy="710068"/>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r>
                  <a:rPr lang="zh-CN" altLang="en-US" sz="2000" dirty="0">
                    <a:solidFill>
                      <a:schemeClr val="bg1"/>
                    </a:solidFill>
                    <a:effectLst/>
                    <a:latin typeface="微软雅黑 Light" panose="020B0502040204020203" pitchFamily="34" charset="-122"/>
                    <a:ea typeface="微软雅黑 Light" panose="020B0502040204020203" pitchFamily="34" charset="-122"/>
                  </a:rPr>
                  <a:t>华西大区</a:t>
                </a:r>
                <a:endParaRPr lang="en-US" altLang="ko-KR" sz="2000" dirty="0">
                  <a:solidFill>
                    <a:schemeClr val="bg1"/>
                  </a:solidFill>
                  <a:effectLst/>
                  <a:latin typeface="微软雅黑 Light" panose="020B0502040204020203" pitchFamily="34" charset="-122"/>
                  <a:ea typeface="微软雅黑 Light" panose="020B0502040204020203" pitchFamily="34" charset="-122"/>
                </a:endParaRPr>
              </a:p>
            </p:txBody>
          </p:sp>
          <p:sp>
            <p:nvSpPr>
              <p:cNvPr id="141" name="Rectangle 3"/>
              <p:cNvSpPr txBox="1">
                <a:spLocks noChangeArrowheads="1"/>
              </p:cNvSpPr>
              <p:nvPr/>
            </p:nvSpPr>
            <p:spPr bwMode="auto">
              <a:xfrm>
                <a:off x="7649503" y="5250052"/>
                <a:ext cx="3351302" cy="463846"/>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latinLnBrk="0"/>
                <a:endParaRPr lang="en-US" altLang="zh-CN" sz="1200" dirty="0">
                  <a:latin typeface="微软雅黑 Light" panose="020B0502040204020203" pitchFamily="34" charset="-122"/>
                  <a:ea typeface="微软雅黑 Light" panose="020B0502040204020203" pitchFamily="34" charset="-122"/>
                </a:endParaRPr>
              </a:p>
              <a:p>
                <a:pPr algn="l" latinLnBrk="0"/>
                <a:r>
                  <a:rPr lang="zh-CN" altLang="en-US" sz="1200" dirty="0">
                    <a:latin typeface="微软雅黑 Light" panose="020B0502040204020203" pitchFamily="34" charset="-122"/>
                    <a:ea typeface="微软雅黑 Light" panose="020B0502040204020203" pitchFamily="34" charset="-122"/>
                  </a:rPr>
                  <a:t>沈阳办、济南办、太原办、石家庄办、郑州办</a:t>
                </a:r>
                <a:endParaRPr lang="en-US" altLang="ko-KR" sz="1200" b="0" dirty="0">
                  <a:effectLst/>
                  <a:latin typeface="微软雅黑 Light" panose="020B0502040204020203" pitchFamily="34" charset="-122"/>
                  <a:ea typeface="微软雅黑 Light" panose="020B0502040204020203" pitchFamily="34" charset="-122"/>
                </a:endParaRPr>
              </a:p>
            </p:txBody>
          </p:sp>
          <p:sp>
            <p:nvSpPr>
              <p:cNvPr id="142" name="Rectangle 3"/>
              <p:cNvSpPr txBox="1">
                <a:spLocks noChangeArrowheads="1"/>
              </p:cNvSpPr>
              <p:nvPr/>
            </p:nvSpPr>
            <p:spPr bwMode="auto">
              <a:xfrm>
                <a:off x="6435235" y="5235592"/>
                <a:ext cx="829112" cy="710068"/>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r>
                  <a:rPr lang="zh-CN" altLang="en-US" sz="2000" dirty="0">
                    <a:solidFill>
                      <a:schemeClr val="bg1"/>
                    </a:solidFill>
                    <a:latin typeface="微软雅黑 Light" panose="020B0502040204020203" pitchFamily="34" charset="-122"/>
                    <a:ea typeface="微软雅黑 Light" panose="020B0502040204020203" pitchFamily="34" charset="-122"/>
                  </a:rPr>
                  <a:t>华北大区</a:t>
                </a:r>
                <a:endParaRPr lang="en-US" altLang="ko-KR" sz="2000" dirty="0">
                  <a:solidFill>
                    <a:schemeClr val="bg1"/>
                  </a:solidFill>
                  <a:latin typeface="微软雅黑 Light" panose="020B0502040204020203" pitchFamily="34" charset="-122"/>
                  <a:ea typeface="微软雅黑 Light" panose="020B0502040204020203" pitchFamily="34" charset="-122"/>
                </a:endParaRPr>
              </a:p>
            </p:txBody>
          </p:sp>
          <p:sp>
            <p:nvSpPr>
              <p:cNvPr id="159" name="Freeform 448"/>
              <p:cNvSpPr/>
              <p:nvPr/>
            </p:nvSpPr>
            <p:spPr>
              <a:xfrm flipV="1">
                <a:off x="6340636" y="4233160"/>
                <a:ext cx="1064180" cy="1245892"/>
              </a:xfrm>
              <a:custGeom>
                <a:avLst/>
                <a:gdLst>
                  <a:gd name="connsiteX0" fmla="*/ 0 w 755320"/>
                  <a:gd name="connsiteY0" fmla="*/ 879254 h 879254"/>
                  <a:gd name="connsiteX1" fmla="*/ 755320 w 755320"/>
                  <a:gd name="connsiteY1" fmla="*/ 879254 h 879254"/>
                  <a:gd name="connsiteX2" fmla="*/ 755320 w 755320"/>
                  <a:gd name="connsiteY2" fmla="*/ 0 h 879254"/>
                  <a:gd name="connsiteX3" fmla="*/ 542375 w 755320"/>
                  <a:gd name="connsiteY3" fmla="*/ 279409 h 879254"/>
                  <a:gd name="connsiteX4" fmla="*/ 0 w 755320"/>
                  <a:gd name="connsiteY4" fmla="*/ 279409 h 879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320" h="879254">
                    <a:moveTo>
                      <a:pt x="0" y="879254"/>
                    </a:moveTo>
                    <a:lnTo>
                      <a:pt x="755320" y="879254"/>
                    </a:lnTo>
                    <a:lnTo>
                      <a:pt x="755320" y="0"/>
                    </a:lnTo>
                    <a:lnTo>
                      <a:pt x="542375" y="279409"/>
                    </a:lnTo>
                    <a:lnTo>
                      <a:pt x="0" y="279409"/>
                    </a:lnTo>
                    <a:close/>
                  </a:path>
                </a:pathLst>
              </a:cu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160" name="Freeform 449"/>
              <p:cNvSpPr/>
              <p:nvPr/>
            </p:nvSpPr>
            <p:spPr>
              <a:xfrm flipV="1">
                <a:off x="7404429" y="4233160"/>
                <a:ext cx="4186208" cy="1245893"/>
              </a:xfrm>
              <a:custGeom>
                <a:avLst/>
                <a:gdLst>
                  <a:gd name="connsiteX0" fmla="*/ 0 w 2971232"/>
                  <a:gd name="connsiteY0" fmla="*/ 879255 h 879255"/>
                  <a:gd name="connsiteX1" fmla="*/ 2971232 w 2971232"/>
                  <a:gd name="connsiteY1" fmla="*/ 879255 h 879255"/>
                  <a:gd name="connsiteX2" fmla="*/ 2971232 w 2971232"/>
                  <a:gd name="connsiteY2" fmla="*/ 279410 h 879255"/>
                  <a:gd name="connsiteX3" fmla="*/ 213221 w 2971232"/>
                  <a:gd name="connsiteY3" fmla="*/ 279410 h 879255"/>
                  <a:gd name="connsiteX4" fmla="*/ 276 w 2971232"/>
                  <a:gd name="connsiteY4" fmla="*/ 0 h 879255"/>
                  <a:gd name="connsiteX5" fmla="*/ 0 w 2971232"/>
                  <a:gd name="connsiteY5" fmla="*/ 362 h 87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32" h="879255">
                    <a:moveTo>
                      <a:pt x="0" y="879255"/>
                    </a:moveTo>
                    <a:lnTo>
                      <a:pt x="2971232" y="879255"/>
                    </a:lnTo>
                    <a:lnTo>
                      <a:pt x="2971232" y="279410"/>
                    </a:lnTo>
                    <a:lnTo>
                      <a:pt x="213221" y="279410"/>
                    </a:lnTo>
                    <a:lnTo>
                      <a:pt x="276" y="0"/>
                    </a:lnTo>
                    <a:lnTo>
                      <a:pt x="0" y="362"/>
                    </a:lnTo>
                    <a:close/>
                  </a:path>
                </a:pathLst>
              </a:custGeom>
              <a:solidFill>
                <a:srgbClr val="00A0E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161" name="Rectangle 3"/>
              <p:cNvSpPr txBox="1">
                <a:spLocks noChangeArrowheads="1"/>
              </p:cNvSpPr>
              <p:nvPr/>
            </p:nvSpPr>
            <p:spPr bwMode="auto">
              <a:xfrm>
                <a:off x="7655720" y="4361499"/>
                <a:ext cx="3351302" cy="463846"/>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latinLnBrk="0"/>
                <a:endParaRPr lang="en-US" altLang="zh-CN" sz="1200" dirty="0">
                  <a:latin typeface="微软雅黑 Light" panose="020B0502040204020203" pitchFamily="34" charset="-122"/>
                  <a:ea typeface="微软雅黑 Light" panose="020B0502040204020203" pitchFamily="34" charset="-122"/>
                </a:endParaRPr>
              </a:p>
              <a:p>
                <a:pPr algn="l" latinLnBrk="0"/>
                <a:r>
                  <a:rPr lang="zh-CN" altLang="en-US" sz="1200" dirty="0">
                    <a:latin typeface="微软雅黑 Light" panose="020B0502040204020203" pitchFamily="34" charset="-122"/>
                    <a:ea typeface="微软雅黑 Light" panose="020B0502040204020203" pitchFamily="34" charset="-122"/>
                  </a:rPr>
                  <a:t>长沙办、武汉办、珠海办、福州办、东莞办</a:t>
                </a:r>
                <a:endParaRPr lang="en-US" altLang="ko-KR" sz="1200" b="0" dirty="0">
                  <a:solidFill>
                    <a:schemeClr val="tx1"/>
                  </a:solidFill>
                  <a:effectLst/>
                  <a:latin typeface="微软雅黑 Light" panose="020B0502040204020203" pitchFamily="34" charset="-122"/>
                  <a:ea typeface="微软雅黑 Light" panose="020B0502040204020203" pitchFamily="34" charset="-122"/>
                </a:endParaRPr>
              </a:p>
            </p:txBody>
          </p:sp>
          <p:sp>
            <p:nvSpPr>
              <p:cNvPr id="162" name="Rectangle 3"/>
              <p:cNvSpPr txBox="1">
                <a:spLocks noChangeArrowheads="1"/>
              </p:cNvSpPr>
              <p:nvPr/>
            </p:nvSpPr>
            <p:spPr bwMode="auto">
              <a:xfrm>
                <a:off x="6441452" y="4338403"/>
                <a:ext cx="829112" cy="710067"/>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r>
                  <a:rPr lang="zh-CN" altLang="en-US" sz="2000" dirty="0">
                    <a:solidFill>
                      <a:schemeClr val="bg1"/>
                    </a:solidFill>
                    <a:effectLst/>
                    <a:latin typeface="微软雅黑 Light" panose="020B0502040204020203" pitchFamily="34" charset="-122"/>
                    <a:ea typeface="微软雅黑 Light" panose="020B0502040204020203" pitchFamily="34" charset="-122"/>
                  </a:rPr>
                  <a:t>华南大区</a:t>
                </a:r>
                <a:endParaRPr lang="en-US" altLang="ko-KR" sz="2000" dirty="0">
                  <a:solidFill>
                    <a:schemeClr val="bg1"/>
                  </a:solidFill>
                  <a:effectLst/>
                  <a:latin typeface="微软雅黑 Light" panose="020B0502040204020203" pitchFamily="34" charset="-122"/>
                  <a:ea typeface="微软雅黑 Light" panose="020B0502040204020203" pitchFamily="34" charset="-122"/>
                </a:endParaRPr>
              </a:p>
            </p:txBody>
          </p:sp>
        </p:grpSp>
        <p:sp>
          <p:nvSpPr>
            <p:cNvPr id="97" name="Rectangle 454"/>
            <p:cNvSpPr/>
            <p:nvPr/>
          </p:nvSpPr>
          <p:spPr>
            <a:xfrm>
              <a:off x="6418203" y="5513482"/>
              <a:ext cx="1064052" cy="848370"/>
            </a:xfrm>
            <a:prstGeom prst="rect">
              <a:avLst/>
            </a:prstGeom>
            <a:solidFill>
              <a:srgbClr val="0046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98" name="Rectangle 455"/>
            <p:cNvSpPr/>
            <p:nvPr/>
          </p:nvSpPr>
          <p:spPr>
            <a:xfrm>
              <a:off x="7482257" y="5513485"/>
              <a:ext cx="4186208" cy="848368"/>
            </a:xfrm>
            <a:prstGeom prst="rect">
              <a:avLst/>
            </a:prstGeom>
            <a:solidFill>
              <a:srgbClr val="00A0E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软雅黑 Light" panose="020B0502040204020203" pitchFamily="34" charset="-122"/>
              </a:endParaRPr>
            </a:p>
          </p:txBody>
        </p:sp>
        <p:sp>
          <p:nvSpPr>
            <p:cNvPr id="99" name="Rectangle 3"/>
            <p:cNvSpPr txBox="1">
              <a:spLocks noChangeArrowheads="1"/>
            </p:cNvSpPr>
            <p:nvPr/>
          </p:nvSpPr>
          <p:spPr bwMode="auto">
            <a:xfrm>
              <a:off x="7733287" y="5593131"/>
              <a:ext cx="3351302" cy="279180"/>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latinLnBrk="0"/>
              <a:r>
                <a:rPr lang="zh-CN" altLang="en-US" sz="1200" dirty="0">
                  <a:latin typeface="微软雅黑 Light" panose="020B0502040204020203" pitchFamily="34" charset="-122"/>
                  <a:ea typeface="微软雅黑 Light" panose="020B0502040204020203" pitchFamily="34" charset="-122"/>
                </a:rPr>
                <a:t>深圳销售特区</a:t>
              </a:r>
              <a:endParaRPr lang="en-US" altLang="ko-KR" sz="1200" b="0" dirty="0">
                <a:effectLst/>
                <a:latin typeface="微软雅黑 Light" panose="020B0502040204020203" pitchFamily="34" charset="-122"/>
                <a:ea typeface="微软雅黑 Light" panose="020B0502040204020203" pitchFamily="34" charset="-122"/>
              </a:endParaRPr>
            </a:p>
          </p:txBody>
        </p:sp>
        <p:sp>
          <p:nvSpPr>
            <p:cNvPr id="100" name="Rectangle 3"/>
            <p:cNvSpPr txBox="1">
              <a:spLocks noChangeArrowheads="1"/>
            </p:cNvSpPr>
            <p:nvPr/>
          </p:nvSpPr>
          <p:spPr bwMode="auto">
            <a:xfrm>
              <a:off x="6519019" y="5578671"/>
              <a:ext cx="829112" cy="710067"/>
            </a:xfrm>
            <a:prstGeom prst="rect">
              <a:avLst/>
            </a:prstGeom>
            <a:noFill/>
          </p:spPr>
          <p:txBody>
            <a:bodyPr wrap="square" lIns="90000" tIns="46800" rIns="90000" bIns="4680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r>
                <a:rPr lang="zh-CN" altLang="en-US" sz="2000" dirty="0">
                  <a:solidFill>
                    <a:schemeClr val="bg1"/>
                  </a:solidFill>
                  <a:latin typeface="微软雅黑 Light" panose="020B0502040204020203" pitchFamily="34" charset="-122"/>
                  <a:ea typeface="微软雅黑 Light" panose="020B0502040204020203" pitchFamily="34" charset="-122"/>
                </a:rPr>
                <a:t>深圳</a:t>
              </a:r>
              <a:endParaRPr lang="en-US" altLang="zh-CN" sz="2000" dirty="0">
                <a:solidFill>
                  <a:schemeClr val="bg1"/>
                </a:solidFill>
                <a:latin typeface="微软雅黑 Light" panose="020B0502040204020203" pitchFamily="34" charset="-122"/>
                <a:ea typeface="微软雅黑 Light" panose="020B0502040204020203" pitchFamily="34" charset="-122"/>
              </a:endParaRPr>
            </a:p>
            <a:p>
              <a:pPr latinLnBrk="0"/>
              <a:r>
                <a:rPr lang="zh-CN" altLang="en-US" sz="2000" dirty="0">
                  <a:solidFill>
                    <a:schemeClr val="bg1"/>
                  </a:solidFill>
                  <a:latin typeface="微软雅黑 Light" panose="020B0502040204020203" pitchFamily="34" charset="-122"/>
                  <a:ea typeface="微软雅黑 Light" panose="020B0502040204020203" pitchFamily="34" charset="-122"/>
                </a:rPr>
                <a:t>特区</a:t>
              </a:r>
              <a:endParaRPr lang="en-US" altLang="ko-KR" sz="20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01" name="组合 100"/>
          <p:cNvGrpSpPr/>
          <p:nvPr/>
        </p:nvGrpSpPr>
        <p:grpSpPr>
          <a:xfrm>
            <a:off x="271373" y="149805"/>
            <a:ext cx="11649254" cy="478120"/>
            <a:chOff x="271373" y="149805"/>
            <a:chExt cx="11649254" cy="478120"/>
          </a:xfrm>
        </p:grpSpPr>
        <p:sp>
          <p:nvSpPr>
            <p:cNvPr id="105"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06"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07" name="图片 106"/>
            <p:cNvPicPr>
              <a:picLocks noChangeAspect="1"/>
            </p:cNvPicPr>
            <p:nvPr/>
          </p:nvPicPr>
          <p:blipFill>
            <a:blip r:embed="rId1"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9"/>
          <p:cNvSpPr txBox="1"/>
          <p:nvPr/>
        </p:nvSpPr>
        <p:spPr>
          <a:xfrm>
            <a:off x="-391797" y="891296"/>
            <a:ext cx="12975592" cy="584775"/>
          </a:xfrm>
          <a:prstGeom prst="rect">
            <a:avLst/>
          </a:prstGeom>
          <a:noFill/>
        </p:spPr>
        <p:txBody>
          <a:bodyPr wrap="square" rtlCol="0">
            <a:spAutoFit/>
          </a:bodyPr>
          <a:lstStyle/>
          <a:p>
            <a:pPr lvl="0" algn="ctr"/>
            <a:r>
              <a:rPr lang="zh-CN" altLang="en-US"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rPr>
              <a:t>海外布局</a:t>
            </a:r>
            <a:endParaRPr lang="en-US" altLang="zh-CN" sz="3200" dirty="0">
              <a:gradFill>
                <a:gsLst>
                  <a:gs pos="100000">
                    <a:srgbClr val="00469C"/>
                  </a:gs>
                  <a:gs pos="0">
                    <a:srgbClr val="00A0E8"/>
                  </a:gs>
                </a:gsLst>
                <a:lin ang="5400000"/>
              </a:gradFill>
              <a:latin typeface="微软雅黑" panose="020B0503020204020204" pitchFamily="34" charset="-122"/>
              <a:ea typeface="微软雅黑" panose="020B0503020204020204" pitchFamily="34" charset="-122"/>
            </a:endParaRPr>
          </a:p>
        </p:txBody>
      </p:sp>
      <p:sp>
        <p:nvSpPr>
          <p:cNvPr id="28" name="Подзаголовок 2"/>
          <p:cNvSpPr txBox="1"/>
          <p:nvPr/>
        </p:nvSpPr>
        <p:spPr>
          <a:xfrm>
            <a:off x="3596936" y="1739442"/>
            <a:ext cx="4998128"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dist">
              <a:lnSpc>
                <a:spcPts val="1800"/>
              </a:lnSpc>
              <a:spcBef>
                <a:spcPts val="1200"/>
              </a:spcBef>
              <a:buNone/>
              <a:defRPr/>
            </a:pPr>
            <a:r>
              <a:rPr lang="zh-CN" altLang="en-US" sz="1100" dirty="0">
                <a:solidFill>
                  <a:srgbClr val="00469C"/>
                </a:solidFill>
                <a:latin typeface="微软雅黑 Light" panose="020B0502040204020203" pitchFamily="34" charset="-122"/>
                <a:ea typeface="微软雅黑 Light" panose="020B0502040204020203" pitchFamily="34" charset="-122"/>
                <a:cs typeface="Poppins" panose="02000000000000000000" pitchFamily="2" charset="0"/>
              </a:rPr>
              <a:t>科顺十分重视海外市场发展，参与各国大型建材展会，积极拓宽海外销售渠道沿着国家“一带一路”在新加坡、东西南、非洲等地开展大型海外项目，承接了马来西亚森林城市、越南下陇西项目、柬埔寨西港项目、中老铁路项目等。</a:t>
            </a:r>
            <a:endParaRPr kumimoji="0" lang="en-US" sz="11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cs typeface="Poppins SemiBold" panose="02000000000000000000" pitchFamily="2" charset="0"/>
            </a:endParaRPr>
          </a:p>
        </p:txBody>
      </p:sp>
      <p:grpSp>
        <p:nvGrpSpPr>
          <p:cNvPr id="15" name="组合 14"/>
          <p:cNvGrpSpPr/>
          <p:nvPr/>
        </p:nvGrpSpPr>
        <p:grpSpPr>
          <a:xfrm>
            <a:off x="0" y="3326128"/>
            <a:ext cx="12192000" cy="2553547"/>
            <a:chOff x="0" y="3326129"/>
            <a:chExt cx="10287002" cy="2154556"/>
          </a:xfrm>
        </p:grpSpPr>
        <p:pic>
          <p:nvPicPr>
            <p:cNvPr id="3" name="图片 2" descr="图片包含 户外, 天空, 树, 休养胜地&#10;&#10;已生成极高可信度的说明"/>
            <p:cNvPicPr>
              <a:picLocks noChangeAspect="1"/>
            </p:cNvPicPr>
            <p:nvPr/>
          </p:nvPicPr>
          <p:blipFill>
            <a:blip r:embed="rId1" cstate="screen"/>
            <a:stretch>
              <a:fillRect/>
            </a:stretch>
          </p:blipFill>
          <p:spPr>
            <a:xfrm>
              <a:off x="0" y="3326130"/>
              <a:ext cx="3590925" cy="2154555"/>
            </a:xfrm>
            <a:prstGeom prst="rect">
              <a:avLst/>
            </a:prstGeom>
          </p:spPr>
        </p:pic>
        <p:pic>
          <p:nvPicPr>
            <p:cNvPr id="16" name="Picture 2" descr="IMG_20160914_083716"/>
            <p:cNvPicPr>
              <a:picLocks noChangeAspect="1" noChangeArrowheads="1"/>
            </p:cNvPicPr>
            <p:nvPr/>
          </p:nvPicPr>
          <p:blipFill>
            <a:blip r:embed="rId2" cstate="screen"/>
            <a:srcRect/>
            <a:stretch>
              <a:fillRect/>
            </a:stretch>
          </p:blipFill>
          <p:spPr bwMode="auto">
            <a:xfrm>
              <a:off x="3590925" y="3326130"/>
              <a:ext cx="3831046" cy="215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图片包含 室内, 人员, 建筑物&#10;&#10;已生成高可信度的说明"/>
            <p:cNvPicPr>
              <a:picLocks noChangeAspect="1"/>
            </p:cNvPicPr>
            <p:nvPr/>
          </p:nvPicPr>
          <p:blipFill>
            <a:blip r:embed="rId3" cstate="screen"/>
            <a:stretch>
              <a:fillRect/>
            </a:stretch>
          </p:blipFill>
          <p:spPr>
            <a:xfrm>
              <a:off x="7421971" y="3326129"/>
              <a:ext cx="2865031" cy="2148773"/>
            </a:xfrm>
            <a:prstGeom prst="rect">
              <a:avLst/>
            </a:prstGeom>
          </p:spPr>
        </p:pic>
      </p:grpSp>
      <p:grpSp>
        <p:nvGrpSpPr>
          <p:cNvPr id="8" name="组合 7"/>
          <p:cNvGrpSpPr/>
          <p:nvPr/>
        </p:nvGrpSpPr>
        <p:grpSpPr>
          <a:xfrm>
            <a:off x="271373" y="149805"/>
            <a:ext cx="11649254" cy="478120"/>
            <a:chOff x="271373" y="149805"/>
            <a:chExt cx="11649254" cy="478120"/>
          </a:xfrm>
        </p:grpSpPr>
        <p:sp>
          <p:nvSpPr>
            <p:cNvPr id="9" name="文本框 1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txBox="1"/>
            <p:nvPr/>
          </p:nvSpPr>
          <p:spPr>
            <a:xfrm>
              <a:off x="7041938" y="166260"/>
              <a:ext cx="434612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品牌篇</a:t>
              </a:r>
              <a:r>
                <a:rPr kumimoji="0" lang="en-US" altLang="zh-CN" sz="1200" b="1" i="0" u="none" strike="noStrike" kern="1200" cap="none" spc="0" normalizeH="0" baseline="0" noProof="0" dirty="0">
                  <a:ln>
                    <a:noFill/>
                  </a:ln>
                  <a:solidFill>
                    <a:srgbClr val="00469C"/>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产品篇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研发篇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生产篇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技术篇</a:t>
              </a:r>
              <a:r>
                <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      </a:t>
              </a:r>
              <a:r>
                <a:rPr kumimoji="0" lang="zh-CN" altLang="en-US"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rPr>
                <a:t>案例篇</a:t>
              </a: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sp>
          <p:nvSpPr>
            <p:cNvPr id="11" name="Freeform 197" descr="e7d195523061f1c03a90ee8e42cb24248e56383cd534985688F9F494128731F165EE95AB4B0C0A38076AAEA07667B1565C446FC45FF01DFB0E885BCDBDF3A284F3DB14DA61DD97F0BAB2E6C668FB4931659DCAC52277681B35A97A58EB1CDE1A30E511E1F70EEB23193653529328E29B82636547E25AC41088D20F0A52114429D13EF1D12E4FBA26373564D4CAB325C9"/>
            <p:cNvSpPr>
              <a:spLocks noChangeArrowheads="1"/>
            </p:cNvSpPr>
            <p:nvPr/>
          </p:nvSpPr>
          <p:spPr bwMode="auto">
            <a:xfrm>
              <a:off x="11643378" y="160985"/>
              <a:ext cx="277249" cy="261254"/>
            </a:xfrm>
            <a:custGeom>
              <a:avLst/>
              <a:gdLst>
                <a:gd name="T0" fmla="*/ 5068 w 545"/>
                <a:gd name="T1" fmla="*/ 74223 h 516"/>
                <a:gd name="T2" fmla="*/ 5068 w 545"/>
                <a:gd name="T3" fmla="*/ 74223 h 516"/>
                <a:gd name="T4" fmla="*/ 133227 w 545"/>
                <a:gd name="T5" fmla="*/ 74223 h 516"/>
                <a:gd name="T6" fmla="*/ 143726 w 545"/>
                <a:gd name="T7" fmla="*/ 63414 h 516"/>
                <a:gd name="T8" fmla="*/ 133227 w 545"/>
                <a:gd name="T9" fmla="*/ 58369 h 516"/>
                <a:gd name="T10" fmla="*/ 5068 w 545"/>
                <a:gd name="T11" fmla="*/ 58369 h 516"/>
                <a:gd name="T12" fmla="*/ 0 w 545"/>
                <a:gd name="T13" fmla="*/ 63414 h 516"/>
                <a:gd name="T14" fmla="*/ 5068 w 545"/>
                <a:gd name="T15" fmla="*/ 74223 h 516"/>
                <a:gd name="T16" fmla="*/ 5068 w 545"/>
                <a:gd name="T17" fmla="*/ 15853 h 516"/>
                <a:gd name="T18" fmla="*/ 5068 w 545"/>
                <a:gd name="T19" fmla="*/ 15853 h 516"/>
                <a:gd name="T20" fmla="*/ 191877 w 545"/>
                <a:gd name="T21" fmla="*/ 15853 h 516"/>
                <a:gd name="T22" fmla="*/ 196945 w 545"/>
                <a:gd name="T23" fmla="*/ 10449 h 516"/>
                <a:gd name="T24" fmla="*/ 191877 w 545"/>
                <a:gd name="T25" fmla="*/ 0 h 516"/>
                <a:gd name="T26" fmla="*/ 5068 w 545"/>
                <a:gd name="T27" fmla="*/ 0 h 516"/>
                <a:gd name="T28" fmla="*/ 0 w 545"/>
                <a:gd name="T29" fmla="*/ 10449 h 516"/>
                <a:gd name="T30" fmla="*/ 5068 w 545"/>
                <a:gd name="T31" fmla="*/ 15853 h 516"/>
                <a:gd name="T32" fmla="*/ 111868 w 545"/>
                <a:gd name="T33" fmla="*/ 169703 h 516"/>
                <a:gd name="T34" fmla="*/ 111868 w 545"/>
                <a:gd name="T35" fmla="*/ 169703 h 516"/>
                <a:gd name="T36" fmla="*/ 5068 w 545"/>
                <a:gd name="T37" fmla="*/ 169703 h 516"/>
                <a:gd name="T38" fmla="*/ 0 w 545"/>
                <a:gd name="T39" fmla="*/ 180152 h 516"/>
                <a:gd name="T40" fmla="*/ 5068 w 545"/>
                <a:gd name="T41" fmla="*/ 185557 h 516"/>
                <a:gd name="T42" fmla="*/ 111868 w 545"/>
                <a:gd name="T43" fmla="*/ 185557 h 516"/>
                <a:gd name="T44" fmla="*/ 122367 w 545"/>
                <a:gd name="T45" fmla="*/ 180152 h 516"/>
                <a:gd name="T46" fmla="*/ 111868 w 545"/>
                <a:gd name="T47" fmla="*/ 169703 h 516"/>
                <a:gd name="T48" fmla="*/ 191877 w 545"/>
                <a:gd name="T49" fmla="*/ 116739 h 516"/>
                <a:gd name="T50" fmla="*/ 191877 w 545"/>
                <a:gd name="T51" fmla="*/ 116739 h 516"/>
                <a:gd name="T52" fmla="*/ 5068 w 545"/>
                <a:gd name="T53" fmla="*/ 116739 h 516"/>
                <a:gd name="T54" fmla="*/ 0 w 545"/>
                <a:gd name="T55" fmla="*/ 121783 h 516"/>
                <a:gd name="T56" fmla="*/ 5068 w 545"/>
                <a:gd name="T57" fmla="*/ 127187 h 516"/>
                <a:gd name="T58" fmla="*/ 191877 w 545"/>
                <a:gd name="T59" fmla="*/ 127187 h 516"/>
                <a:gd name="T60" fmla="*/ 196945 w 545"/>
                <a:gd name="T61" fmla="*/ 121783 h 516"/>
                <a:gd name="T62" fmla="*/ 191877 w 545"/>
                <a:gd name="T63" fmla="*/ 116739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516">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rgbClr val="00469C"/>
            </a:solidFill>
            <a:ln>
              <a:noFill/>
            </a:ln>
            <a:effectLst/>
          </p:spPr>
          <p:txBody>
            <a:bodyPr wrap="none" lIns="91408" tIns="45704" rIns="91408" bIns="45704"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00469C"/>
                </a:solidFill>
                <a:effectLst/>
                <a:uLnTx/>
                <a:uFillTx/>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4" cstate="screen"/>
            <a:stretch>
              <a:fillRect/>
            </a:stretch>
          </p:blipFill>
          <p:spPr>
            <a:xfrm>
              <a:off x="271373" y="149805"/>
              <a:ext cx="915746" cy="27243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0</Words>
  <Application>WPS 演示</Application>
  <PresentationFormat>自定义</PresentationFormat>
  <Paragraphs>751</Paragraphs>
  <Slides>64</Slides>
  <Notes>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64</vt:i4>
      </vt:variant>
    </vt:vector>
  </HeadingPairs>
  <TitlesOfParts>
    <vt:vector size="87" baseType="lpstr">
      <vt:lpstr>Arial</vt:lpstr>
      <vt:lpstr>宋体</vt:lpstr>
      <vt:lpstr>Wingdings</vt:lpstr>
      <vt:lpstr>微软雅黑 Light</vt:lpstr>
      <vt:lpstr>微软雅黑</vt:lpstr>
      <vt:lpstr>Montserrat Light</vt:lpstr>
      <vt:lpstr>Oswald</vt:lpstr>
      <vt:lpstr>Microsoft JhengHei Light</vt:lpstr>
      <vt:lpstr>Poppins</vt:lpstr>
      <vt:lpstr>Poppins SemiBold</vt:lpstr>
      <vt:lpstr>Lato Heavy</vt:lpstr>
      <vt:lpstr>Times New Roman</vt:lpstr>
      <vt:lpstr>Segoe UI</vt:lpstr>
      <vt:lpstr>方正兰亭纤黑_GBK</vt:lpstr>
      <vt:lpstr>Calibri</vt:lpstr>
      <vt:lpstr>Calibri Light</vt:lpstr>
      <vt:lpstr>Lato Light</vt:lpstr>
      <vt:lpstr>等线</vt:lpstr>
      <vt:lpstr>Arial Unicode MS</vt:lpstr>
      <vt:lpstr>HelveticaNeue LT 43 LightEx</vt:lpstr>
      <vt:lpstr>Wide Latin</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2018-09-20T01:42:00Z</dcterms:created>
  <dcterms:modified xsi:type="dcterms:W3CDTF">2018-11-23T01:55:28Z</dcterms:modified>
</cp:coreProperties>
</file>